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2"/>
  </p:notesMasterIdLst>
  <p:sldIdLst>
    <p:sldId id="256" r:id="rId2"/>
    <p:sldId id="257" r:id="rId3"/>
    <p:sldId id="261" r:id="rId4"/>
    <p:sldId id="297" r:id="rId5"/>
    <p:sldId id="308" r:id="rId6"/>
    <p:sldId id="305" r:id="rId7"/>
    <p:sldId id="306" r:id="rId8"/>
    <p:sldId id="307" r:id="rId9"/>
    <p:sldId id="273" r:id="rId10"/>
    <p:sldId id="266" r:id="rId11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3"/>
      <p:bold r:id="rId14"/>
      <p:italic r:id="rId15"/>
      <p:boldItalic r:id="rId16"/>
    </p:embeddedFont>
    <p:embeddedFont>
      <p:font typeface="Barlow Light" panose="00000400000000000000" pitchFamily="2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Imprint MT Shadow" panose="04020605060303030202" pitchFamily="82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11C7EFF-B079-44CD-85B6-E6D3598932AC}">
  <a:tblStyle styleId="{511C7EFF-B079-44CD-85B6-E6D3598932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CDC246-CD5F-43C5-B557-0B5EE2D3867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 autoAdjust="0"/>
    <p:restoredTop sz="93681" autoAdjust="0"/>
  </p:normalViewPr>
  <p:slideViewPr>
    <p:cSldViewPr snapToGrid="0" snapToObjects="1">
      <p:cViewPr>
        <p:scale>
          <a:sx n="81" d="100"/>
          <a:sy n="81" d="100"/>
        </p:scale>
        <p:origin x="96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FC810B-05DC-459D-A60C-06D9F52E838C}" type="doc">
      <dgm:prSet loTypeId="urn:microsoft.com/office/officeart/2005/8/layout/orgChart1" loCatId="hierarchy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450AF33-1838-402E-93E4-EC0C3CD808E1}">
      <dgm:prSet phldrT="[Text]"/>
      <dgm:spPr/>
      <dgm:t>
        <a:bodyPr/>
        <a:lstStyle/>
        <a:p>
          <a:r>
            <a:rPr lang="en-IN" dirty="0"/>
            <a:t>PORTFOLIO</a:t>
          </a:r>
        </a:p>
      </dgm:t>
    </dgm:pt>
    <dgm:pt modelId="{9D19259C-AA13-43E2-909F-016EC0807FCF}" type="parTrans" cxnId="{54CEACEA-A7D2-4140-8A9C-66C1E10FFD06}">
      <dgm:prSet/>
      <dgm:spPr/>
      <dgm:t>
        <a:bodyPr/>
        <a:lstStyle/>
        <a:p>
          <a:endParaRPr lang="en-IN"/>
        </a:p>
      </dgm:t>
    </dgm:pt>
    <dgm:pt modelId="{3721B40E-C840-47E3-85B0-344D526F7BD1}" type="sibTrans" cxnId="{54CEACEA-A7D2-4140-8A9C-66C1E10FFD06}">
      <dgm:prSet/>
      <dgm:spPr/>
      <dgm:t>
        <a:bodyPr/>
        <a:lstStyle/>
        <a:p>
          <a:endParaRPr lang="en-IN"/>
        </a:p>
      </dgm:t>
    </dgm:pt>
    <dgm:pt modelId="{F4B1C2E5-172B-4FA7-8808-02BE7C2B0F1B}">
      <dgm:prSet phldrT="[Text]"/>
      <dgm:spPr/>
      <dgm:t>
        <a:bodyPr/>
        <a:lstStyle/>
        <a:p>
          <a:r>
            <a:rPr lang="en-IN" dirty="0"/>
            <a:t>HOME</a:t>
          </a:r>
        </a:p>
      </dgm:t>
    </dgm:pt>
    <dgm:pt modelId="{7F47862F-2409-4F05-9D02-AEB20141C78D}" type="parTrans" cxnId="{251ADA8C-EC90-453C-AF1D-075CC06F1713}">
      <dgm:prSet/>
      <dgm:spPr/>
      <dgm:t>
        <a:bodyPr/>
        <a:lstStyle/>
        <a:p>
          <a:endParaRPr lang="en-IN"/>
        </a:p>
      </dgm:t>
    </dgm:pt>
    <dgm:pt modelId="{773B93EF-33FD-4793-8139-1C0C67E3ABD9}" type="sibTrans" cxnId="{251ADA8C-EC90-453C-AF1D-075CC06F1713}">
      <dgm:prSet/>
      <dgm:spPr/>
      <dgm:t>
        <a:bodyPr/>
        <a:lstStyle/>
        <a:p>
          <a:endParaRPr lang="en-IN"/>
        </a:p>
      </dgm:t>
    </dgm:pt>
    <dgm:pt modelId="{32C788A0-A474-453D-8185-F719A510A5EC}">
      <dgm:prSet phldrT="[Text]"/>
      <dgm:spPr/>
      <dgm:t>
        <a:bodyPr/>
        <a:lstStyle/>
        <a:p>
          <a:r>
            <a:rPr lang="en-IN" dirty="0"/>
            <a:t>PROJECTS</a:t>
          </a:r>
        </a:p>
      </dgm:t>
    </dgm:pt>
    <dgm:pt modelId="{937BAD14-D87F-4B5B-BA7F-15CD97B80057}" type="parTrans" cxnId="{AF66C3B3-CCF2-44CE-8EE4-9942D9FE3A66}">
      <dgm:prSet/>
      <dgm:spPr/>
      <dgm:t>
        <a:bodyPr/>
        <a:lstStyle/>
        <a:p>
          <a:endParaRPr lang="en-IN"/>
        </a:p>
      </dgm:t>
    </dgm:pt>
    <dgm:pt modelId="{5075181C-4930-4054-A15A-983584BFC2DD}" type="sibTrans" cxnId="{AF66C3B3-CCF2-44CE-8EE4-9942D9FE3A66}">
      <dgm:prSet/>
      <dgm:spPr/>
      <dgm:t>
        <a:bodyPr/>
        <a:lstStyle/>
        <a:p>
          <a:endParaRPr lang="en-IN"/>
        </a:p>
      </dgm:t>
    </dgm:pt>
    <dgm:pt modelId="{9A0D5BCE-566B-48C4-A392-9B9C57172B5B}">
      <dgm:prSet phldrT="[Text]"/>
      <dgm:spPr/>
      <dgm:t>
        <a:bodyPr/>
        <a:lstStyle/>
        <a:p>
          <a:r>
            <a:rPr lang="en-IN" dirty="0"/>
            <a:t>RESUME</a:t>
          </a:r>
        </a:p>
      </dgm:t>
    </dgm:pt>
    <dgm:pt modelId="{111B40ED-450F-4936-A023-366DB94E06C2}" type="parTrans" cxnId="{CEC14F21-9D00-4016-B8D9-636552DEC6D2}">
      <dgm:prSet/>
      <dgm:spPr/>
      <dgm:t>
        <a:bodyPr/>
        <a:lstStyle/>
        <a:p>
          <a:endParaRPr lang="en-IN"/>
        </a:p>
      </dgm:t>
    </dgm:pt>
    <dgm:pt modelId="{D1D91D50-B569-4057-B74D-958A1430F396}" type="sibTrans" cxnId="{CEC14F21-9D00-4016-B8D9-636552DEC6D2}">
      <dgm:prSet/>
      <dgm:spPr/>
      <dgm:t>
        <a:bodyPr/>
        <a:lstStyle/>
        <a:p>
          <a:endParaRPr lang="en-IN"/>
        </a:p>
      </dgm:t>
    </dgm:pt>
    <dgm:pt modelId="{6BBF1B5C-AF38-4AF6-B24E-B2CBBEBCEF29}">
      <dgm:prSet phldrT="[Text]"/>
      <dgm:spPr/>
      <dgm:t>
        <a:bodyPr/>
        <a:lstStyle/>
        <a:p>
          <a:r>
            <a:rPr lang="en-IN" dirty="0"/>
            <a:t>ABOUT</a:t>
          </a:r>
        </a:p>
      </dgm:t>
    </dgm:pt>
    <dgm:pt modelId="{70047B2B-7092-4801-85A2-8F926CE173CB}" type="parTrans" cxnId="{53693F69-D550-4672-B95B-60ABCCF0D3C3}">
      <dgm:prSet/>
      <dgm:spPr/>
      <dgm:t>
        <a:bodyPr/>
        <a:lstStyle/>
        <a:p>
          <a:endParaRPr lang="en-IN"/>
        </a:p>
      </dgm:t>
    </dgm:pt>
    <dgm:pt modelId="{73E1EB9E-D9C5-4B1F-9B48-E0A2290DBD92}" type="sibTrans" cxnId="{53693F69-D550-4672-B95B-60ABCCF0D3C3}">
      <dgm:prSet/>
      <dgm:spPr/>
      <dgm:t>
        <a:bodyPr/>
        <a:lstStyle/>
        <a:p>
          <a:endParaRPr lang="en-IN"/>
        </a:p>
      </dgm:t>
    </dgm:pt>
    <dgm:pt modelId="{055F05F7-B39D-4447-92B1-D48EEFB6A581}" type="pres">
      <dgm:prSet presAssocID="{C2FC810B-05DC-459D-A60C-06D9F52E838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D428C14-E657-4CE4-830B-2C5736D282EE}" type="pres">
      <dgm:prSet presAssocID="{F450AF33-1838-402E-93E4-EC0C3CD808E1}" presName="hierRoot1" presStyleCnt="0">
        <dgm:presLayoutVars>
          <dgm:hierBranch val="init"/>
        </dgm:presLayoutVars>
      </dgm:prSet>
      <dgm:spPr/>
    </dgm:pt>
    <dgm:pt modelId="{C460134F-56BA-4E80-A2CE-8BFCD54CEB0D}" type="pres">
      <dgm:prSet presAssocID="{F450AF33-1838-402E-93E4-EC0C3CD808E1}" presName="rootComposite1" presStyleCnt="0"/>
      <dgm:spPr/>
    </dgm:pt>
    <dgm:pt modelId="{8EDB9952-F2B5-4434-93C1-0249DAA024E5}" type="pres">
      <dgm:prSet presAssocID="{F450AF33-1838-402E-93E4-EC0C3CD808E1}" presName="rootText1" presStyleLbl="node0" presStyleIdx="0" presStyleCnt="1">
        <dgm:presLayoutVars>
          <dgm:chPref val="3"/>
        </dgm:presLayoutVars>
      </dgm:prSet>
      <dgm:spPr/>
    </dgm:pt>
    <dgm:pt modelId="{2AD7BA39-1E87-47E6-8387-A8948F693063}" type="pres">
      <dgm:prSet presAssocID="{F450AF33-1838-402E-93E4-EC0C3CD808E1}" presName="rootConnector1" presStyleLbl="node1" presStyleIdx="0" presStyleCnt="0"/>
      <dgm:spPr/>
    </dgm:pt>
    <dgm:pt modelId="{45A50112-3820-4393-B8EA-BEA6A0B53CAF}" type="pres">
      <dgm:prSet presAssocID="{F450AF33-1838-402E-93E4-EC0C3CD808E1}" presName="hierChild2" presStyleCnt="0"/>
      <dgm:spPr/>
    </dgm:pt>
    <dgm:pt modelId="{EF1AA554-4DD0-4BE2-9E7B-D894E5073A1B}" type="pres">
      <dgm:prSet presAssocID="{7F47862F-2409-4F05-9D02-AEB20141C78D}" presName="Name37" presStyleLbl="parChTrans1D2" presStyleIdx="0" presStyleCnt="4"/>
      <dgm:spPr/>
    </dgm:pt>
    <dgm:pt modelId="{DCC42139-E690-4655-9B75-D0CC521562E0}" type="pres">
      <dgm:prSet presAssocID="{F4B1C2E5-172B-4FA7-8808-02BE7C2B0F1B}" presName="hierRoot2" presStyleCnt="0">
        <dgm:presLayoutVars>
          <dgm:hierBranch val="init"/>
        </dgm:presLayoutVars>
      </dgm:prSet>
      <dgm:spPr/>
    </dgm:pt>
    <dgm:pt modelId="{2BF6673A-1B5D-47ED-89C5-DFEC73986069}" type="pres">
      <dgm:prSet presAssocID="{F4B1C2E5-172B-4FA7-8808-02BE7C2B0F1B}" presName="rootComposite" presStyleCnt="0"/>
      <dgm:spPr/>
    </dgm:pt>
    <dgm:pt modelId="{C8E3BD9E-A5B8-455D-9A0A-1B644DD9355B}" type="pres">
      <dgm:prSet presAssocID="{F4B1C2E5-172B-4FA7-8808-02BE7C2B0F1B}" presName="rootText" presStyleLbl="node2" presStyleIdx="0" presStyleCnt="4">
        <dgm:presLayoutVars>
          <dgm:chPref val="3"/>
        </dgm:presLayoutVars>
      </dgm:prSet>
      <dgm:spPr/>
    </dgm:pt>
    <dgm:pt modelId="{9CB3CB9C-C37B-463E-9693-75DBD3F84E51}" type="pres">
      <dgm:prSet presAssocID="{F4B1C2E5-172B-4FA7-8808-02BE7C2B0F1B}" presName="rootConnector" presStyleLbl="node2" presStyleIdx="0" presStyleCnt="4"/>
      <dgm:spPr/>
    </dgm:pt>
    <dgm:pt modelId="{B11DE341-AAD5-452B-92B5-67FA4FBFB19C}" type="pres">
      <dgm:prSet presAssocID="{F4B1C2E5-172B-4FA7-8808-02BE7C2B0F1B}" presName="hierChild4" presStyleCnt="0"/>
      <dgm:spPr/>
    </dgm:pt>
    <dgm:pt modelId="{7CFBCF67-376B-40B4-B753-B131C8D3BE21}" type="pres">
      <dgm:prSet presAssocID="{F4B1C2E5-172B-4FA7-8808-02BE7C2B0F1B}" presName="hierChild5" presStyleCnt="0"/>
      <dgm:spPr/>
    </dgm:pt>
    <dgm:pt modelId="{4080A720-479C-4351-96CA-A4ABA0BCD56E}" type="pres">
      <dgm:prSet presAssocID="{70047B2B-7092-4801-85A2-8F926CE173CB}" presName="Name37" presStyleLbl="parChTrans1D2" presStyleIdx="1" presStyleCnt="4"/>
      <dgm:spPr/>
    </dgm:pt>
    <dgm:pt modelId="{26960E2B-36E6-4EA0-AE51-030DD06469C5}" type="pres">
      <dgm:prSet presAssocID="{6BBF1B5C-AF38-4AF6-B24E-B2CBBEBCEF29}" presName="hierRoot2" presStyleCnt="0">
        <dgm:presLayoutVars>
          <dgm:hierBranch val="init"/>
        </dgm:presLayoutVars>
      </dgm:prSet>
      <dgm:spPr/>
    </dgm:pt>
    <dgm:pt modelId="{3F6BB2D0-1740-4FB3-BB16-535F78D5F3EE}" type="pres">
      <dgm:prSet presAssocID="{6BBF1B5C-AF38-4AF6-B24E-B2CBBEBCEF29}" presName="rootComposite" presStyleCnt="0"/>
      <dgm:spPr/>
    </dgm:pt>
    <dgm:pt modelId="{85849379-A419-424E-B85D-3E62C0CD747C}" type="pres">
      <dgm:prSet presAssocID="{6BBF1B5C-AF38-4AF6-B24E-B2CBBEBCEF29}" presName="rootText" presStyleLbl="node2" presStyleIdx="1" presStyleCnt="4">
        <dgm:presLayoutVars>
          <dgm:chPref val="3"/>
        </dgm:presLayoutVars>
      </dgm:prSet>
      <dgm:spPr/>
    </dgm:pt>
    <dgm:pt modelId="{A6182C42-E824-4B56-951C-EE7CB48DEBFF}" type="pres">
      <dgm:prSet presAssocID="{6BBF1B5C-AF38-4AF6-B24E-B2CBBEBCEF29}" presName="rootConnector" presStyleLbl="node2" presStyleIdx="1" presStyleCnt="4"/>
      <dgm:spPr/>
    </dgm:pt>
    <dgm:pt modelId="{855B1F80-24C8-4682-97E2-95922B67482A}" type="pres">
      <dgm:prSet presAssocID="{6BBF1B5C-AF38-4AF6-B24E-B2CBBEBCEF29}" presName="hierChild4" presStyleCnt="0"/>
      <dgm:spPr/>
    </dgm:pt>
    <dgm:pt modelId="{9399259B-A023-4425-9FD1-4013D45139B3}" type="pres">
      <dgm:prSet presAssocID="{6BBF1B5C-AF38-4AF6-B24E-B2CBBEBCEF29}" presName="hierChild5" presStyleCnt="0"/>
      <dgm:spPr/>
    </dgm:pt>
    <dgm:pt modelId="{EBD3DA96-18C8-4E07-A4AA-7B2DF32A759F}" type="pres">
      <dgm:prSet presAssocID="{937BAD14-D87F-4B5B-BA7F-15CD97B80057}" presName="Name37" presStyleLbl="parChTrans1D2" presStyleIdx="2" presStyleCnt="4"/>
      <dgm:spPr/>
    </dgm:pt>
    <dgm:pt modelId="{6C1AD4FD-2161-4E37-ADB3-42248F135830}" type="pres">
      <dgm:prSet presAssocID="{32C788A0-A474-453D-8185-F719A510A5EC}" presName="hierRoot2" presStyleCnt="0">
        <dgm:presLayoutVars>
          <dgm:hierBranch val="init"/>
        </dgm:presLayoutVars>
      </dgm:prSet>
      <dgm:spPr/>
    </dgm:pt>
    <dgm:pt modelId="{FC0ADD03-1706-48F2-A8CF-85CF7101D1CC}" type="pres">
      <dgm:prSet presAssocID="{32C788A0-A474-453D-8185-F719A510A5EC}" presName="rootComposite" presStyleCnt="0"/>
      <dgm:spPr/>
    </dgm:pt>
    <dgm:pt modelId="{A2B46179-7835-49EE-B2B8-F62465A5B6E1}" type="pres">
      <dgm:prSet presAssocID="{32C788A0-A474-453D-8185-F719A510A5EC}" presName="rootText" presStyleLbl="node2" presStyleIdx="2" presStyleCnt="4">
        <dgm:presLayoutVars>
          <dgm:chPref val="3"/>
        </dgm:presLayoutVars>
      </dgm:prSet>
      <dgm:spPr/>
    </dgm:pt>
    <dgm:pt modelId="{DE777CFE-E120-40D3-9F21-E52D14CA40E9}" type="pres">
      <dgm:prSet presAssocID="{32C788A0-A474-453D-8185-F719A510A5EC}" presName="rootConnector" presStyleLbl="node2" presStyleIdx="2" presStyleCnt="4"/>
      <dgm:spPr/>
    </dgm:pt>
    <dgm:pt modelId="{DAC489CD-D93A-4792-B977-57DD9E534415}" type="pres">
      <dgm:prSet presAssocID="{32C788A0-A474-453D-8185-F719A510A5EC}" presName="hierChild4" presStyleCnt="0"/>
      <dgm:spPr/>
    </dgm:pt>
    <dgm:pt modelId="{7354BF66-1564-4F4C-88D0-5A24F929710D}" type="pres">
      <dgm:prSet presAssocID="{32C788A0-A474-453D-8185-F719A510A5EC}" presName="hierChild5" presStyleCnt="0"/>
      <dgm:spPr/>
    </dgm:pt>
    <dgm:pt modelId="{23E658F5-A9CD-4780-82C8-277B43F6EE77}" type="pres">
      <dgm:prSet presAssocID="{111B40ED-450F-4936-A023-366DB94E06C2}" presName="Name37" presStyleLbl="parChTrans1D2" presStyleIdx="3" presStyleCnt="4"/>
      <dgm:spPr/>
    </dgm:pt>
    <dgm:pt modelId="{9E22D4D2-D106-44DA-A3FE-C27C211B62C3}" type="pres">
      <dgm:prSet presAssocID="{9A0D5BCE-566B-48C4-A392-9B9C57172B5B}" presName="hierRoot2" presStyleCnt="0">
        <dgm:presLayoutVars>
          <dgm:hierBranch val="init"/>
        </dgm:presLayoutVars>
      </dgm:prSet>
      <dgm:spPr/>
    </dgm:pt>
    <dgm:pt modelId="{77E83AEA-D6CD-41FA-9FED-7D4EF37AF130}" type="pres">
      <dgm:prSet presAssocID="{9A0D5BCE-566B-48C4-A392-9B9C57172B5B}" presName="rootComposite" presStyleCnt="0"/>
      <dgm:spPr/>
    </dgm:pt>
    <dgm:pt modelId="{D90C4EDA-7A70-43B4-98CE-4F4E722F7842}" type="pres">
      <dgm:prSet presAssocID="{9A0D5BCE-566B-48C4-A392-9B9C57172B5B}" presName="rootText" presStyleLbl="node2" presStyleIdx="3" presStyleCnt="4">
        <dgm:presLayoutVars>
          <dgm:chPref val="3"/>
        </dgm:presLayoutVars>
      </dgm:prSet>
      <dgm:spPr/>
    </dgm:pt>
    <dgm:pt modelId="{8D30ACCA-19F0-4BF8-8D0C-52C59B08ABC9}" type="pres">
      <dgm:prSet presAssocID="{9A0D5BCE-566B-48C4-A392-9B9C57172B5B}" presName="rootConnector" presStyleLbl="node2" presStyleIdx="3" presStyleCnt="4"/>
      <dgm:spPr/>
    </dgm:pt>
    <dgm:pt modelId="{AD554AA3-8979-49F7-B3C6-580F9FF9F24D}" type="pres">
      <dgm:prSet presAssocID="{9A0D5BCE-566B-48C4-A392-9B9C57172B5B}" presName="hierChild4" presStyleCnt="0"/>
      <dgm:spPr/>
    </dgm:pt>
    <dgm:pt modelId="{97D6FA8E-B5F5-4232-84B8-350873F41CC8}" type="pres">
      <dgm:prSet presAssocID="{9A0D5BCE-566B-48C4-A392-9B9C57172B5B}" presName="hierChild5" presStyleCnt="0"/>
      <dgm:spPr/>
    </dgm:pt>
    <dgm:pt modelId="{210BF10D-9053-4737-966B-6B53DC14665A}" type="pres">
      <dgm:prSet presAssocID="{F450AF33-1838-402E-93E4-EC0C3CD808E1}" presName="hierChild3" presStyleCnt="0"/>
      <dgm:spPr/>
    </dgm:pt>
  </dgm:ptLst>
  <dgm:cxnLst>
    <dgm:cxn modelId="{0B76AF03-441A-4F02-AFDB-6D3E04EC5C7D}" type="presOf" srcId="{F4B1C2E5-172B-4FA7-8808-02BE7C2B0F1B}" destId="{C8E3BD9E-A5B8-455D-9A0A-1B644DD9355B}" srcOrd="0" destOrd="0" presId="urn:microsoft.com/office/officeart/2005/8/layout/orgChart1"/>
    <dgm:cxn modelId="{AE45E51F-D0C5-48AD-9FAA-3B4B857A7B99}" type="presOf" srcId="{70047B2B-7092-4801-85A2-8F926CE173CB}" destId="{4080A720-479C-4351-96CA-A4ABA0BCD56E}" srcOrd="0" destOrd="0" presId="urn:microsoft.com/office/officeart/2005/8/layout/orgChart1"/>
    <dgm:cxn modelId="{CEC14F21-9D00-4016-B8D9-636552DEC6D2}" srcId="{F450AF33-1838-402E-93E4-EC0C3CD808E1}" destId="{9A0D5BCE-566B-48C4-A392-9B9C57172B5B}" srcOrd="3" destOrd="0" parTransId="{111B40ED-450F-4936-A023-366DB94E06C2}" sibTransId="{D1D91D50-B569-4057-B74D-958A1430F396}"/>
    <dgm:cxn modelId="{D774A324-20DF-42E3-9556-E2EA677928E1}" type="presOf" srcId="{32C788A0-A474-453D-8185-F719A510A5EC}" destId="{A2B46179-7835-49EE-B2B8-F62465A5B6E1}" srcOrd="0" destOrd="0" presId="urn:microsoft.com/office/officeart/2005/8/layout/orgChart1"/>
    <dgm:cxn modelId="{86338232-C6BF-4C3B-9F6C-52589C899362}" type="presOf" srcId="{111B40ED-450F-4936-A023-366DB94E06C2}" destId="{23E658F5-A9CD-4780-82C8-277B43F6EE77}" srcOrd="0" destOrd="0" presId="urn:microsoft.com/office/officeart/2005/8/layout/orgChart1"/>
    <dgm:cxn modelId="{C730FC60-DC50-4F80-B8BD-92A773056EFA}" type="presOf" srcId="{7F47862F-2409-4F05-9D02-AEB20141C78D}" destId="{EF1AA554-4DD0-4BE2-9E7B-D894E5073A1B}" srcOrd="0" destOrd="0" presId="urn:microsoft.com/office/officeart/2005/8/layout/orgChart1"/>
    <dgm:cxn modelId="{53693F69-D550-4672-B95B-60ABCCF0D3C3}" srcId="{F450AF33-1838-402E-93E4-EC0C3CD808E1}" destId="{6BBF1B5C-AF38-4AF6-B24E-B2CBBEBCEF29}" srcOrd="1" destOrd="0" parTransId="{70047B2B-7092-4801-85A2-8F926CE173CB}" sibTransId="{73E1EB9E-D9C5-4B1F-9B48-E0A2290DBD92}"/>
    <dgm:cxn modelId="{0C2CA652-578A-452D-A816-A26B3A1EFF7E}" type="presOf" srcId="{F4B1C2E5-172B-4FA7-8808-02BE7C2B0F1B}" destId="{9CB3CB9C-C37B-463E-9693-75DBD3F84E51}" srcOrd="1" destOrd="0" presId="urn:microsoft.com/office/officeart/2005/8/layout/orgChart1"/>
    <dgm:cxn modelId="{0837AA59-F7AF-4B5F-A8A7-4F7D92B597D1}" type="presOf" srcId="{32C788A0-A474-453D-8185-F719A510A5EC}" destId="{DE777CFE-E120-40D3-9F21-E52D14CA40E9}" srcOrd="1" destOrd="0" presId="urn:microsoft.com/office/officeart/2005/8/layout/orgChart1"/>
    <dgm:cxn modelId="{2B0CAE86-0F18-4CEB-AAF7-0528711260DF}" type="presOf" srcId="{F450AF33-1838-402E-93E4-EC0C3CD808E1}" destId="{8EDB9952-F2B5-4434-93C1-0249DAA024E5}" srcOrd="0" destOrd="0" presId="urn:microsoft.com/office/officeart/2005/8/layout/orgChart1"/>
    <dgm:cxn modelId="{2005D788-B35D-4D4C-9611-590F0DC411DB}" type="presOf" srcId="{C2FC810B-05DC-459D-A60C-06D9F52E838C}" destId="{055F05F7-B39D-4447-92B1-D48EEFB6A581}" srcOrd="0" destOrd="0" presId="urn:microsoft.com/office/officeart/2005/8/layout/orgChart1"/>
    <dgm:cxn modelId="{BE2A4D8A-BCB3-4E27-BD4F-E68EC9EFF430}" type="presOf" srcId="{6BBF1B5C-AF38-4AF6-B24E-B2CBBEBCEF29}" destId="{85849379-A419-424E-B85D-3E62C0CD747C}" srcOrd="0" destOrd="0" presId="urn:microsoft.com/office/officeart/2005/8/layout/orgChart1"/>
    <dgm:cxn modelId="{251ADA8C-EC90-453C-AF1D-075CC06F1713}" srcId="{F450AF33-1838-402E-93E4-EC0C3CD808E1}" destId="{F4B1C2E5-172B-4FA7-8808-02BE7C2B0F1B}" srcOrd="0" destOrd="0" parTransId="{7F47862F-2409-4F05-9D02-AEB20141C78D}" sibTransId="{773B93EF-33FD-4793-8139-1C0C67E3ABD9}"/>
    <dgm:cxn modelId="{7175D3AE-5900-4BFA-A813-FAAF64CA3A91}" type="presOf" srcId="{6BBF1B5C-AF38-4AF6-B24E-B2CBBEBCEF29}" destId="{A6182C42-E824-4B56-951C-EE7CB48DEBFF}" srcOrd="1" destOrd="0" presId="urn:microsoft.com/office/officeart/2005/8/layout/orgChart1"/>
    <dgm:cxn modelId="{AF66C3B3-CCF2-44CE-8EE4-9942D9FE3A66}" srcId="{F450AF33-1838-402E-93E4-EC0C3CD808E1}" destId="{32C788A0-A474-453D-8185-F719A510A5EC}" srcOrd="2" destOrd="0" parTransId="{937BAD14-D87F-4B5B-BA7F-15CD97B80057}" sibTransId="{5075181C-4930-4054-A15A-983584BFC2DD}"/>
    <dgm:cxn modelId="{36A106BD-6B47-4148-B83E-E648FFC76FE9}" type="presOf" srcId="{9A0D5BCE-566B-48C4-A392-9B9C57172B5B}" destId="{D90C4EDA-7A70-43B4-98CE-4F4E722F7842}" srcOrd="0" destOrd="0" presId="urn:microsoft.com/office/officeart/2005/8/layout/orgChart1"/>
    <dgm:cxn modelId="{F7572EC3-9E19-4DE2-905D-B923C3202982}" type="presOf" srcId="{9A0D5BCE-566B-48C4-A392-9B9C57172B5B}" destId="{8D30ACCA-19F0-4BF8-8D0C-52C59B08ABC9}" srcOrd="1" destOrd="0" presId="urn:microsoft.com/office/officeart/2005/8/layout/orgChart1"/>
    <dgm:cxn modelId="{9CDD26D2-2E37-4717-A66B-78F87479E923}" type="presOf" srcId="{F450AF33-1838-402E-93E4-EC0C3CD808E1}" destId="{2AD7BA39-1E87-47E6-8387-A8948F693063}" srcOrd="1" destOrd="0" presId="urn:microsoft.com/office/officeart/2005/8/layout/orgChart1"/>
    <dgm:cxn modelId="{CFC221D4-90EC-4AE2-97CB-9709222DCEC7}" type="presOf" srcId="{937BAD14-D87F-4B5B-BA7F-15CD97B80057}" destId="{EBD3DA96-18C8-4E07-A4AA-7B2DF32A759F}" srcOrd="0" destOrd="0" presId="urn:microsoft.com/office/officeart/2005/8/layout/orgChart1"/>
    <dgm:cxn modelId="{54CEACEA-A7D2-4140-8A9C-66C1E10FFD06}" srcId="{C2FC810B-05DC-459D-A60C-06D9F52E838C}" destId="{F450AF33-1838-402E-93E4-EC0C3CD808E1}" srcOrd="0" destOrd="0" parTransId="{9D19259C-AA13-43E2-909F-016EC0807FCF}" sibTransId="{3721B40E-C840-47E3-85B0-344D526F7BD1}"/>
    <dgm:cxn modelId="{8A26E48F-380B-4A06-8FD7-3E6FCEBF3255}" type="presParOf" srcId="{055F05F7-B39D-4447-92B1-D48EEFB6A581}" destId="{AD428C14-E657-4CE4-830B-2C5736D282EE}" srcOrd="0" destOrd="0" presId="urn:microsoft.com/office/officeart/2005/8/layout/orgChart1"/>
    <dgm:cxn modelId="{E330D274-02D0-4700-8C96-65D46A576060}" type="presParOf" srcId="{AD428C14-E657-4CE4-830B-2C5736D282EE}" destId="{C460134F-56BA-4E80-A2CE-8BFCD54CEB0D}" srcOrd="0" destOrd="0" presId="urn:microsoft.com/office/officeart/2005/8/layout/orgChart1"/>
    <dgm:cxn modelId="{B9D94CAE-4E94-4C4C-99FE-BC848BFB4B97}" type="presParOf" srcId="{C460134F-56BA-4E80-A2CE-8BFCD54CEB0D}" destId="{8EDB9952-F2B5-4434-93C1-0249DAA024E5}" srcOrd="0" destOrd="0" presId="urn:microsoft.com/office/officeart/2005/8/layout/orgChart1"/>
    <dgm:cxn modelId="{915F3514-CC8F-4B14-8AE7-68AA3DE156E3}" type="presParOf" srcId="{C460134F-56BA-4E80-A2CE-8BFCD54CEB0D}" destId="{2AD7BA39-1E87-47E6-8387-A8948F693063}" srcOrd="1" destOrd="0" presId="urn:microsoft.com/office/officeart/2005/8/layout/orgChart1"/>
    <dgm:cxn modelId="{70433408-E7C5-48C2-9394-D24E68AFF7C8}" type="presParOf" srcId="{AD428C14-E657-4CE4-830B-2C5736D282EE}" destId="{45A50112-3820-4393-B8EA-BEA6A0B53CAF}" srcOrd="1" destOrd="0" presId="urn:microsoft.com/office/officeart/2005/8/layout/orgChart1"/>
    <dgm:cxn modelId="{E6316170-7A7C-41B9-A509-4B6D7E4230B2}" type="presParOf" srcId="{45A50112-3820-4393-B8EA-BEA6A0B53CAF}" destId="{EF1AA554-4DD0-4BE2-9E7B-D894E5073A1B}" srcOrd="0" destOrd="0" presId="urn:microsoft.com/office/officeart/2005/8/layout/orgChart1"/>
    <dgm:cxn modelId="{04FBF687-9222-4B7D-A0C8-A10C0F743382}" type="presParOf" srcId="{45A50112-3820-4393-B8EA-BEA6A0B53CAF}" destId="{DCC42139-E690-4655-9B75-D0CC521562E0}" srcOrd="1" destOrd="0" presId="urn:microsoft.com/office/officeart/2005/8/layout/orgChart1"/>
    <dgm:cxn modelId="{E4102FF2-7B21-4D05-A273-215607CCB2D0}" type="presParOf" srcId="{DCC42139-E690-4655-9B75-D0CC521562E0}" destId="{2BF6673A-1B5D-47ED-89C5-DFEC73986069}" srcOrd="0" destOrd="0" presId="urn:microsoft.com/office/officeart/2005/8/layout/orgChart1"/>
    <dgm:cxn modelId="{FA811AF0-9008-4769-98D3-2C1A7477C43B}" type="presParOf" srcId="{2BF6673A-1B5D-47ED-89C5-DFEC73986069}" destId="{C8E3BD9E-A5B8-455D-9A0A-1B644DD9355B}" srcOrd="0" destOrd="0" presId="urn:microsoft.com/office/officeart/2005/8/layout/orgChart1"/>
    <dgm:cxn modelId="{4825AC84-E260-4FAE-857E-58EE0DF574D7}" type="presParOf" srcId="{2BF6673A-1B5D-47ED-89C5-DFEC73986069}" destId="{9CB3CB9C-C37B-463E-9693-75DBD3F84E51}" srcOrd="1" destOrd="0" presId="urn:microsoft.com/office/officeart/2005/8/layout/orgChart1"/>
    <dgm:cxn modelId="{C26B5C80-5938-4EC5-87C5-8BD63F359839}" type="presParOf" srcId="{DCC42139-E690-4655-9B75-D0CC521562E0}" destId="{B11DE341-AAD5-452B-92B5-67FA4FBFB19C}" srcOrd="1" destOrd="0" presId="urn:microsoft.com/office/officeart/2005/8/layout/orgChart1"/>
    <dgm:cxn modelId="{7FB10BF6-6123-43D0-BB10-36C90007AE4B}" type="presParOf" srcId="{DCC42139-E690-4655-9B75-D0CC521562E0}" destId="{7CFBCF67-376B-40B4-B753-B131C8D3BE21}" srcOrd="2" destOrd="0" presId="urn:microsoft.com/office/officeart/2005/8/layout/orgChart1"/>
    <dgm:cxn modelId="{A5951275-88DB-40DC-99F4-8FCCB8364915}" type="presParOf" srcId="{45A50112-3820-4393-B8EA-BEA6A0B53CAF}" destId="{4080A720-479C-4351-96CA-A4ABA0BCD56E}" srcOrd="2" destOrd="0" presId="urn:microsoft.com/office/officeart/2005/8/layout/orgChart1"/>
    <dgm:cxn modelId="{7E518187-25FD-4A43-8E70-1FB6ECF818E5}" type="presParOf" srcId="{45A50112-3820-4393-B8EA-BEA6A0B53CAF}" destId="{26960E2B-36E6-4EA0-AE51-030DD06469C5}" srcOrd="3" destOrd="0" presId="urn:microsoft.com/office/officeart/2005/8/layout/orgChart1"/>
    <dgm:cxn modelId="{169CA6FE-8D4F-4702-B688-193CDB0C9A71}" type="presParOf" srcId="{26960E2B-36E6-4EA0-AE51-030DD06469C5}" destId="{3F6BB2D0-1740-4FB3-BB16-535F78D5F3EE}" srcOrd="0" destOrd="0" presId="urn:microsoft.com/office/officeart/2005/8/layout/orgChart1"/>
    <dgm:cxn modelId="{A1973A79-09D6-4036-B5DB-4285D2DFA67E}" type="presParOf" srcId="{3F6BB2D0-1740-4FB3-BB16-535F78D5F3EE}" destId="{85849379-A419-424E-B85D-3E62C0CD747C}" srcOrd="0" destOrd="0" presId="urn:microsoft.com/office/officeart/2005/8/layout/orgChart1"/>
    <dgm:cxn modelId="{553092C9-58E0-44FA-A8D1-C3448857AD6C}" type="presParOf" srcId="{3F6BB2D0-1740-4FB3-BB16-535F78D5F3EE}" destId="{A6182C42-E824-4B56-951C-EE7CB48DEBFF}" srcOrd="1" destOrd="0" presId="urn:microsoft.com/office/officeart/2005/8/layout/orgChart1"/>
    <dgm:cxn modelId="{7E53A4F4-A83F-4548-9FC9-C72C74E3F2F3}" type="presParOf" srcId="{26960E2B-36E6-4EA0-AE51-030DD06469C5}" destId="{855B1F80-24C8-4682-97E2-95922B67482A}" srcOrd="1" destOrd="0" presId="urn:microsoft.com/office/officeart/2005/8/layout/orgChart1"/>
    <dgm:cxn modelId="{3F995F79-F5E9-44C4-A527-A02B6713417C}" type="presParOf" srcId="{26960E2B-36E6-4EA0-AE51-030DD06469C5}" destId="{9399259B-A023-4425-9FD1-4013D45139B3}" srcOrd="2" destOrd="0" presId="urn:microsoft.com/office/officeart/2005/8/layout/orgChart1"/>
    <dgm:cxn modelId="{47FB0E07-43D0-4D68-91FD-358F8725FB5D}" type="presParOf" srcId="{45A50112-3820-4393-B8EA-BEA6A0B53CAF}" destId="{EBD3DA96-18C8-4E07-A4AA-7B2DF32A759F}" srcOrd="4" destOrd="0" presId="urn:microsoft.com/office/officeart/2005/8/layout/orgChart1"/>
    <dgm:cxn modelId="{7AD09F18-62B9-4C23-A572-767B298BB497}" type="presParOf" srcId="{45A50112-3820-4393-B8EA-BEA6A0B53CAF}" destId="{6C1AD4FD-2161-4E37-ADB3-42248F135830}" srcOrd="5" destOrd="0" presId="urn:microsoft.com/office/officeart/2005/8/layout/orgChart1"/>
    <dgm:cxn modelId="{D4DFD24C-3890-4634-9EDB-D5A995823466}" type="presParOf" srcId="{6C1AD4FD-2161-4E37-ADB3-42248F135830}" destId="{FC0ADD03-1706-48F2-A8CF-85CF7101D1CC}" srcOrd="0" destOrd="0" presId="urn:microsoft.com/office/officeart/2005/8/layout/orgChart1"/>
    <dgm:cxn modelId="{05370961-32E6-4FCA-8F06-19D4E83F34A1}" type="presParOf" srcId="{FC0ADD03-1706-48F2-A8CF-85CF7101D1CC}" destId="{A2B46179-7835-49EE-B2B8-F62465A5B6E1}" srcOrd="0" destOrd="0" presId="urn:microsoft.com/office/officeart/2005/8/layout/orgChart1"/>
    <dgm:cxn modelId="{53F7BA83-430F-4899-A81A-83DB9078E836}" type="presParOf" srcId="{FC0ADD03-1706-48F2-A8CF-85CF7101D1CC}" destId="{DE777CFE-E120-40D3-9F21-E52D14CA40E9}" srcOrd="1" destOrd="0" presId="urn:microsoft.com/office/officeart/2005/8/layout/orgChart1"/>
    <dgm:cxn modelId="{F83ADA48-E7CD-4CD3-B666-E65B4C05BDC6}" type="presParOf" srcId="{6C1AD4FD-2161-4E37-ADB3-42248F135830}" destId="{DAC489CD-D93A-4792-B977-57DD9E534415}" srcOrd="1" destOrd="0" presId="urn:microsoft.com/office/officeart/2005/8/layout/orgChart1"/>
    <dgm:cxn modelId="{28D06796-DF09-413F-9C90-544C4F4DB86E}" type="presParOf" srcId="{6C1AD4FD-2161-4E37-ADB3-42248F135830}" destId="{7354BF66-1564-4F4C-88D0-5A24F929710D}" srcOrd="2" destOrd="0" presId="urn:microsoft.com/office/officeart/2005/8/layout/orgChart1"/>
    <dgm:cxn modelId="{19A00216-F6FB-41E1-B0EE-868C157E5020}" type="presParOf" srcId="{45A50112-3820-4393-B8EA-BEA6A0B53CAF}" destId="{23E658F5-A9CD-4780-82C8-277B43F6EE77}" srcOrd="6" destOrd="0" presId="urn:microsoft.com/office/officeart/2005/8/layout/orgChart1"/>
    <dgm:cxn modelId="{60FCAC74-07FB-401B-BD0F-9135016796FA}" type="presParOf" srcId="{45A50112-3820-4393-B8EA-BEA6A0B53CAF}" destId="{9E22D4D2-D106-44DA-A3FE-C27C211B62C3}" srcOrd="7" destOrd="0" presId="urn:microsoft.com/office/officeart/2005/8/layout/orgChart1"/>
    <dgm:cxn modelId="{E89C247C-EECB-47C0-B4A5-AE58DF29BC21}" type="presParOf" srcId="{9E22D4D2-D106-44DA-A3FE-C27C211B62C3}" destId="{77E83AEA-D6CD-41FA-9FED-7D4EF37AF130}" srcOrd="0" destOrd="0" presId="urn:microsoft.com/office/officeart/2005/8/layout/orgChart1"/>
    <dgm:cxn modelId="{77C3B94E-E6FB-43D2-AEAC-6A0ED838B69F}" type="presParOf" srcId="{77E83AEA-D6CD-41FA-9FED-7D4EF37AF130}" destId="{D90C4EDA-7A70-43B4-98CE-4F4E722F7842}" srcOrd="0" destOrd="0" presId="urn:microsoft.com/office/officeart/2005/8/layout/orgChart1"/>
    <dgm:cxn modelId="{B9ADD723-A259-4A14-8D57-6A4FB2D9A801}" type="presParOf" srcId="{77E83AEA-D6CD-41FA-9FED-7D4EF37AF130}" destId="{8D30ACCA-19F0-4BF8-8D0C-52C59B08ABC9}" srcOrd="1" destOrd="0" presId="urn:microsoft.com/office/officeart/2005/8/layout/orgChart1"/>
    <dgm:cxn modelId="{A4E7F423-459D-4566-91A5-2BFC2710C2F8}" type="presParOf" srcId="{9E22D4D2-D106-44DA-A3FE-C27C211B62C3}" destId="{AD554AA3-8979-49F7-B3C6-580F9FF9F24D}" srcOrd="1" destOrd="0" presId="urn:microsoft.com/office/officeart/2005/8/layout/orgChart1"/>
    <dgm:cxn modelId="{05A7A175-4A94-4A84-B6EE-A78FED096853}" type="presParOf" srcId="{9E22D4D2-D106-44DA-A3FE-C27C211B62C3}" destId="{97D6FA8E-B5F5-4232-84B8-350873F41CC8}" srcOrd="2" destOrd="0" presId="urn:microsoft.com/office/officeart/2005/8/layout/orgChart1"/>
    <dgm:cxn modelId="{49AF963B-3CC7-4609-BBE2-4C8A26E84A9E}" type="presParOf" srcId="{AD428C14-E657-4CE4-830B-2C5736D282EE}" destId="{210BF10D-9053-4737-966B-6B53DC14665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E658F5-A9CD-4780-82C8-277B43F6EE77}">
      <dsp:nvSpPr>
        <dsp:cNvPr id="0" name=""/>
        <dsp:cNvSpPr/>
      </dsp:nvSpPr>
      <dsp:spPr>
        <a:xfrm>
          <a:off x="2477813" y="1077152"/>
          <a:ext cx="1940639" cy="2245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2268"/>
              </a:lnTo>
              <a:lnTo>
                <a:pt x="1940639" y="112268"/>
              </a:lnTo>
              <a:lnTo>
                <a:pt x="1940639" y="2245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D3DA96-18C8-4E07-A4AA-7B2DF32A759F}">
      <dsp:nvSpPr>
        <dsp:cNvPr id="0" name=""/>
        <dsp:cNvSpPr/>
      </dsp:nvSpPr>
      <dsp:spPr>
        <a:xfrm>
          <a:off x="2477813" y="1077152"/>
          <a:ext cx="646879" cy="2245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2268"/>
              </a:lnTo>
              <a:lnTo>
                <a:pt x="646879" y="112268"/>
              </a:lnTo>
              <a:lnTo>
                <a:pt x="646879" y="2245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80A720-479C-4351-96CA-A4ABA0BCD56E}">
      <dsp:nvSpPr>
        <dsp:cNvPr id="0" name=""/>
        <dsp:cNvSpPr/>
      </dsp:nvSpPr>
      <dsp:spPr>
        <a:xfrm>
          <a:off x="1830934" y="1077152"/>
          <a:ext cx="646879" cy="224536"/>
        </a:xfrm>
        <a:custGeom>
          <a:avLst/>
          <a:gdLst/>
          <a:ahLst/>
          <a:cxnLst/>
          <a:rect l="0" t="0" r="0" b="0"/>
          <a:pathLst>
            <a:path>
              <a:moveTo>
                <a:pt x="646879" y="0"/>
              </a:moveTo>
              <a:lnTo>
                <a:pt x="646879" y="112268"/>
              </a:lnTo>
              <a:lnTo>
                <a:pt x="0" y="112268"/>
              </a:lnTo>
              <a:lnTo>
                <a:pt x="0" y="2245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1AA554-4DD0-4BE2-9E7B-D894E5073A1B}">
      <dsp:nvSpPr>
        <dsp:cNvPr id="0" name=""/>
        <dsp:cNvSpPr/>
      </dsp:nvSpPr>
      <dsp:spPr>
        <a:xfrm>
          <a:off x="537174" y="1077152"/>
          <a:ext cx="1940639" cy="224536"/>
        </a:xfrm>
        <a:custGeom>
          <a:avLst/>
          <a:gdLst/>
          <a:ahLst/>
          <a:cxnLst/>
          <a:rect l="0" t="0" r="0" b="0"/>
          <a:pathLst>
            <a:path>
              <a:moveTo>
                <a:pt x="1940639" y="0"/>
              </a:moveTo>
              <a:lnTo>
                <a:pt x="1940639" y="112268"/>
              </a:lnTo>
              <a:lnTo>
                <a:pt x="0" y="112268"/>
              </a:lnTo>
              <a:lnTo>
                <a:pt x="0" y="22453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DB9952-F2B5-4434-93C1-0249DAA024E5}">
      <dsp:nvSpPr>
        <dsp:cNvPr id="0" name=""/>
        <dsp:cNvSpPr/>
      </dsp:nvSpPr>
      <dsp:spPr>
        <a:xfrm>
          <a:off x="1943202" y="542540"/>
          <a:ext cx="1069222" cy="5346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PORTFOLIO</a:t>
          </a:r>
        </a:p>
      </dsp:txBody>
      <dsp:txXfrm>
        <a:off x="1943202" y="542540"/>
        <a:ext cx="1069222" cy="534611"/>
      </dsp:txXfrm>
    </dsp:sp>
    <dsp:sp modelId="{C8E3BD9E-A5B8-455D-9A0A-1B644DD9355B}">
      <dsp:nvSpPr>
        <dsp:cNvPr id="0" name=""/>
        <dsp:cNvSpPr/>
      </dsp:nvSpPr>
      <dsp:spPr>
        <a:xfrm>
          <a:off x="2563" y="1301688"/>
          <a:ext cx="1069222" cy="5346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HOME</a:t>
          </a:r>
        </a:p>
      </dsp:txBody>
      <dsp:txXfrm>
        <a:off x="2563" y="1301688"/>
        <a:ext cx="1069222" cy="534611"/>
      </dsp:txXfrm>
    </dsp:sp>
    <dsp:sp modelId="{85849379-A419-424E-B85D-3E62C0CD747C}">
      <dsp:nvSpPr>
        <dsp:cNvPr id="0" name=""/>
        <dsp:cNvSpPr/>
      </dsp:nvSpPr>
      <dsp:spPr>
        <a:xfrm>
          <a:off x="1296322" y="1301688"/>
          <a:ext cx="1069222" cy="5346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ABOUT</a:t>
          </a:r>
        </a:p>
      </dsp:txBody>
      <dsp:txXfrm>
        <a:off x="1296322" y="1301688"/>
        <a:ext cx="1069222" cy="534611"/>
      </dsp:txXfrm>
    </dsp:sp>
    <dsp:sp modelId="{A2B46179-7835-49EE-B2B8-F62465A5B6E1}">
      <dsp:nvSpPr>
        <dsp:cNvPr id="0" name=""/>
        <dsp:cNvSpPr/>
      </dsp:nvSpPr>
      <dsp:spPr>
        <a:xfrm>
          <a:off x="2590082" y="1301688"/>
          <a:ext cx="1069222" cy="5346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PROJECTS</a:t>
          </a:r>
        </a:p>
      </dsp:txBody>
      <dsp:txXfrm>
        <a:off x="2590082" y="1301688"/>
        <a:ext cx="1069222" cy="534611"/>
      </dsp:txXfrm>
    </dsp:sp>
    <dsp:sp modelId="{D90C4EDA-7A70-43B4-98CE-4F4E722F7842}">
      <dsp:nvSpPr>
        <dsp:cNvPr id="0" name=""/>
        <dsp:cNvSpPr/>
      </dsp:nvSpPr>
      <dsp:spPr>
        <a:xfrm>
          <a:off x="3883841" y="1301688"/>
          <a:ext cx="1069222" cy="53461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kern="1200" dirty="0"/>
            <a:t>RESUME</a:t>
          </a:r>
        </a:p>
      </dsp:txBody>
      <dsp:txXfrm>
        <a:off x="3883841" y="1301688"/>
        <a:ext cx="1069222" cy="5346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1251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97742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1468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2222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45799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7510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855300" y="1363125"/>
            <a:ext cx="5110800" cy="241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0" y="2550906"/>
            <a:ext cx="719125" cy="41700"/>
            <a:chOff x="0" y="2550906"/>
            <a:chExt cx="719125" cy="41700"/>
          </a:xfrm>
        </p:grpSpPr>
        <p:sp>
          <p:nvSpPr>
            <p:cNvPr id="14" name="Google Shape;14;p2"/>
            <p:cNvSpPr/>
            <p:nvPr/>
          </p:nvSpPr>
          <p:spPr>
            <a:xfrm>
              <a:off x="0" y="255090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06425" y="255090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55300" y="1353948"/>
            <a:ext cx="53070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‧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‧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5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32" name="Google Shape;32;p5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855275" y="1353950"/>
            <a:ext cx="24795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3682698" y="1353950"/>
            <a:ext cx="24795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9" name="Google Shape;39;p6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40" name="Google Shape;40;p6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10"/>
          <p:cNvGrpSpPr/>
          <p:nvPr/>
        </p:nvGrpSpPr>
        <p:grpSpPr>
          <a:xfrm>
            <a:off x="0" y="2550906"/>
            <a:ext cx="719125" cy="41700"/>
            <a:chOff x="0" y="2550906"/>
            <a:chExt cx="719125" cy="41700"/>
          </a:xfrm>
        </p:grpSpPr>
        <p:sp>
          <p:nvSpPr>
            <p:cNvPr id="66" name="Google Shape;66;p10"/>
            <p:cNvSpPr/>
            <p:nvPr/>
          </p:nvSpPr>
          <p:spPr>
            <a:xfrm>
              <a:off x="0" y="255090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0"/>
            <p:cNvSpPr/>
            <p:nvPr/>
          </p:nvSpPr>
          <p:spPr>
            <a:xfrm>
              <a:off x="506425" y="255090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23157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3414196" y="1353950"/>
            <a:ext cx="23157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3"/>
          </p:nvPr>
        </p:nvSpPr>
        <p:spPr>
          <a:xfrm>
            <a:off x="5973091" y="1353950"/>
            <a:ext cx="23157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" name="Google Shape;48;p7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49" name="Google Shape;49;p7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18037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5"/>
            </a:gs>
            <a:gs pos="100000">
              <a:schemeClr val="accent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sz="24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sz="24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sz="24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sz="24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sz="24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sz="24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sz="24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sz="24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sz="2400" b="1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353948"/>
            <a:ext cx="53070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rlow Light"/>
              <a:buChar char="╸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rlow Light"/>
              <a:buChar char="‧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rlow Light"/>
              <a:buChar char="‧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ctr" rtl="0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 rtl="0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 rtl="0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 rtl="0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 rtl="0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 rtl="0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 rtl="0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 rtl="0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0" y="5096950"/>
            <a:ext cx="8719800" cy="46500"/>
          </a:xfrm>
          <a:prstGeom prst="rect">
            <a:avLst/>
          </a:prstGeom>
          <a:gradFill>
            <a:gsLst>
              <a:gs pos="0">
                <a:srgbClr val="FFFFFF">
                  <a:alpha val="29803"/>
                </a:srgbClr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8693400" y="5096950"/>
            <a:ext cx="450600" cy="46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6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con&#10;&#10;Description automatically generated with medium confidence">
            <a:extLst>
              <a:ext uri="{FF2B5EF4-FFF2-40B4-BE49-F238E27FC236}">
                <a16:creationId xmlns:a16="http://schemas.microsoft.com/office/drawing/2014/main" id="{EBF03579-C569-870E-26DA-754F0FCA5F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17873" r="18863"/>
          <a:stretch/>
        </p:blipFill>
        <p:spPr>
          <a:xfrm>
            <a:off x="8364151" y="127061"/>
            <a:ext cx="672444" cy="10629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2" name="Google Shape;72;p11"/>
          <p:cNvSpPr txBox="1">
            <a:spLocks noGrp="1"/>
          </p:cNvSpPr>
          <p:nvPr>
            <p:ph type="ctrTitle"/>
          </p:nvPr>
        </p:nvSpPr>
        <p:spPr>
          <a:xfrm>
            <a:off x="855250" y="1721568"/>
            <a:ext cx="5110800" cy="241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" dirty="0">
                <a:ln/>
                <a:solidFill>
                  <a:schemeClr val="accent3"/>
                </a:solidFill>
              </a:rPr>
              <a:t>MY PORTFOLIO</a:t>
            </a:r>
            <a:br>
              <a:rPr lang="en-IN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</a:br>
            <a:endParaRPr dirty="0">
              <a:ln/>
              <a:solidFill>
                <a:schemeClr val="accent3"/>
              </a:solidFill>
            </a:endParaRPr>
          </a:p>
        </p:txBody>
      </p:sp>
      <p:grpSp>
        <p:nvGrpSpPr>
          <p:cNvPr id="61" name="Grupo 60">
            <a:extLst>
              <a:ext uri="{FF2B5EF4-FFF2-40B4-BE49-F238E27FC236}">
                <a16:creationId xmlns:a16="http://schemas.microsoft.com/office/drawing/2014/main" id="{7B26CBDF-DC18-0E4C-98B9-BDF97A5A70BC}"/>
              </a:ext>
            </a:extLst>
          </p:cNvPr>
          <p:cNvGrpSpPr/>
          <p:nvPr/>
        </p:nvGrpSpPr>
        <p:grpSpPr>
          <a:xfrm>
            <a:off x="5130740" y="-588414"/>
            <a:ext cx="3569633" cy="5559504"/>
            <a:chOff x="1019213" y="3964719"/>
            <a:chExt cx="438896" cy="683556"/>
          </a:xfrm>
        </p:grpSpPr>
        <p:sp>
          <p:nvSpPr>
            <p:cNvPr id="62" name="Google Shape;1271;p46">
              <a:extLst>
                <a:ext uri="{FF2B5EF4-FFF2-40B4-BE49-F238E27FC236}">
                  <a16:creationId xmlns:a16="http://schemas.microsoft.com/office/drawing/2014/main" id="{77F5EF97-915B-B742-98FE-5669BAF437C0}"/>
                </a:ext>
              </a:extLst>
            </p:cNvPr>
            <p:cNvSpPr/>
            <p:nvPr/>
          </p:nvSpPr>
          <p:spPr>
            <a:xfrm>
              <a:off x="1180677" y="3964719"/>
              <a:ext cx="57630" cy="327278"/>
            </a:xfrm>
            <a:custGeom>
              <a:avLst/>
              <a:gdLst/>
              <a:ahLst/>
              <a:cxnLst/>
              <a:rect l="l" t="t" r="r" b="b"/>
              <a:pathLst>
                <a:path w="576302" h="3272780" extrusionOk="0">
                  <a:moveTo>
                    <a:pt x="82123" y="11123"/>
                  </a:moveTo>
                  <a:cubicBezTo>
                    <a:pt x="127507" y="37030"/>
                    <a:pt x="163526" y="100357"/>
                    <a:pt x="163526" y="152169"/>
                  </a:cubicBezTo>
                  <a:lnTo>
                    <a:pt x="163526" y="1542480"/>
                  </a:lnTo>
                  <a:lnTo>
                    <a:pt x="576303" y="1780675"/>
                  </a:lnTo>
                  <a:lnTo>
                    <a:pt x="576303" y="3214882"/>
                  </a:lnTo>
                  <a:cubicBezTo>
                    <a:pt x="576303" y="3266695"/>
                    <a:pt x="539563" y="3287564"/>
                    <a:pt x="494900" y="3261657"/>
                  </a:cubicBezTo>
                  <a:cubicBezTo>
                    <a:pt x="449516" y="3235751"/>
                    <a:pt x="413497" y="3172424"/>
                    <a:pt x="413497" y="3120611"/>
                  </a:cubicBezTo>
                  <a:lnTo>
                    <a:pt x="413497" y="1874226"/>
                  </a:lnTo>
                  <a:lnTo>
                    <a:pt x="0" y="1636750"/>
                  </a:lnTo>
                  <a:lnTo>
                    <a:pt x="0" y="57899"/>
                  </a:lnTo>
                  <a:cubicBezTo>
                    <a:pt x="0" y="6086"/>
                    <a:pt x="36739" y="-14783"/>
                    <a:pt x="82123" y="1112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272;p46">
              <a:extLst>
                <a:ext uri="{FF2B5EF4-FFF2-40B4-BE49-F238E27FC236}">
                  <a16:creationId xmlns:a16="http://schemas.microsoft.com/office/drawing/2014/main" id="{3B55732B-23AE-0445-9915-9F2B0547BFCF}"/>
                </a:ext>
              </a:extLst>
            </p:cNvPr>
            <p:cNvSpPr/>
            <p:nvPr/>
          </p:nvSpPr>
          <p:spPr>
            <a:xfrm>
              <a:off x="1203159" y="4438020"/>
              <a:ext cx="57558" cy="169609"/>
            </a:xfrm>
            <a:custGeom>
              <a:avLst/>
              <a:gdLst/>
              <a:ahLst/>
              <a:cxnLst/>
              <a:rect l="l" t="t" r="r" b="b"/>
              <a:pathLst>
                <a:path w="575582" h="1696088" extrusionOk="0">
                  <a:moveTo>
                    <a:pt x="81403" y="1684965"/>
                  </a:moveTo>
                  <a:cubicBezTo>
                    <a:pt x="126787" y="1710871"/>
                    <a:pt x="162806" y="1690002"/>
                    <a:pt x="162806" y="1638189"/>
                  </a:cubicBezTo>
                  <a:lnTo>
                    <a:pt x="162806" y="596176"/>
                  </a:lnTo>
                  <a:lnTo>
                    <a:pt x="575582" y="834371"/>
                  </a:lnTo>
                  <a:lnTo>
                    <a:pt x="575582" y="152169"/>
                  </a:lnTo>
                  <a:cubicBezTo>
                    <a:pt x="575582" y="100356"/>
                    <a:pt x="538843" y="37030"/>
                    <a:pt x="494179" y="11124"/>
                  </a:cubicBezTo>
                  <a:cubicBezTo>
                    <a:pt x="448795" y="-14783"/>
                    <a:pt x="412777" y="6086"/>
                    <a:pt x="412777" y="57899"/>
                  </a:cubicBezTo>
                  <a:lnTo>
                    <a:pt x="412777" y="552280"/>
                  </a:lnTo>
                  <a:lnTo>
                    <a:pt x="0" y="314084"/>
                  </a:lnTo>
                  <a:lnTo>
                    <a:pt x="0" y="1543919"/>
                  </a:lnTo>
                  <a:cubicBezTo>
                    <a:pt x="0" y="1595732"/>
                    <a:pt x="36739" y="1659059"/>
                    <a:pt x="81403" y="168496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273;p46">
              <a:extLst>
                <a:ext uri="{FF2B5EF4-FFF2-40B4-BE49-F238E27FC236}">
                  <a16:creationId xmlns:a16="http://schemas.microsoft.com/office/drawing/2014/main" id="{3B9CF58F-FBB0-A84E-9F2D-09E8680C81E4}"/>
                </a:ext>
              </a:extLst>
            </p:cNvPr>
            <p:cNvSpPr/>
            <p:nvPr/>
          </p:nvSpPr>
          <p:spPr>
            <a:xfrm>
              <a:off x="1266437" y="4020885"/>
              <a:ext cx="16281" cy="257547"/>
            </a:xfrm>
            <a:custGeom>
              <a:avLst/>
              <a:gdLst/>
              <a:ahLst/>
              <a:cxnLst/>
              <a:rect l="l" t="t" r="r" b="b"/>
              <a:pathLst>
                <a:path w="162805" h="2575466" extrusionOk="0">
                  <a:moveTo>
                    <a:pt x="81403" y="11123"/>
                  </a:moveTo>
                  <a:cubicBezTo>
                    <a:pt x="126787" y="37030"/>
                    <a:pt x="162806" y="100357"/>
                    <a:pt x="162806" y="152169"/>
                  </a:cubicBezTo>
                  <a:lnTo>
                    <a:pt x="162806" y="2517568"/>
                  </a:lnTo>
                  <a:cubicBezTo>
                    <a:pt x="162806" y="2569381"/>
                    <a:pt x="126066" y="2590250"/>
                    <a:pt x="81403" y="2564343"/>
                  </a:cubicBezTo>
                  <a:cubicBezTo>
                    <a:pt x="36019" y="2538437"/>
                    <a:pt x="0" y="2475110"/>
                    <a:pt x="0" y="2423297"/>
                  </a:cubicBezTo>
                  <a:lnTo>
                    <a:pt x="0" y="57899"/>
                  </a:lnTo>
                  <a:cubicBezTo>
                    <a:pt x="0" y="6086"/>
                    <a:pt x="36739" y="-14783"/>
                    <a:pt x="81403" y="1112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274;p46">
              <a:extLst>
                <a:ext uri="{FF2B5EF4-FFF2-40B4-BE49-F238E27FC236}">
                  <a16:creationId xmlns:a16="http://schemas.microsoft.com/office/drawing/2014/main" id="{1325D2DD-A517-4B41-AB4D-5CA2069C4208}"/>
                </a:ext>
              </a:extLst>
            </p:cNvPr>
            <p:cNvSpPr/>
            <p:nvPr/>
          </p:nvSpPr>
          <p:spPr>
            <a:xfrm>
              <a:off x="1191235" y="4555583"/>
              <a:ext cx="37316" cy="55944"/>
            </a:xfrm>
            <a:custGeom>
              <a:avLst/>
              <a:gdLst/>
              <a:ahLst/>
              <a:cxnLst/>
              <a:rect l="l" t="t" r="r" b="b"/>
              <a:pathLst>
                <a:path w="373155" h="559444" extrusionOk="0">
                  <a:moveTo>
                    <a:pt x="373156" y="387306"/>
                  </a:moveTo>
                  <a:cubicBezTo>
                    <a:pt x="373156" y="529791"/>
                    <a:pt x="289592" y="597436"/>
                    <a:pt x="186578" y="537707"/>
                  </a:cubicBezTo>
                  <a:cubicBezTo>
                    <a:pt x="83564" y="478698"/>
                    <a:pt x="0" y="314624"/>
                    <a:pt x="0" y="172139"/>
                  </a:cubicBezTo>
                  <a:cubicBezTo>
                    <a:pt x="0" y="29653"/>
                    <a:pt x="83564" y="-37991"/>
                    <a:pt x="186578" y="21738"/>
                  </a:cubicBezTo>
                  <a:cubicBezTo>
                    <a:pt x="289592" y="80747"/>
                    <a:pt x="373156" y="244821"/>
                    <a:pt x="373156" y="3873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275;p46">
              <a:extLst>
                <a:ext uri="{FF2B5EF4-FFF2-40B4-BE49-F238E27FC236}">
                  <a16:creationId xmlns:a16="http://schemas.microsoft.com/office/drawing/2014/main" id="{6C3E58E2-DF2C-D847-85B6-CF08285671EE}"/>
                </a:ext>
              </a:extLst>
            </p:cNvPr>
            <p:cNvSpPr/>
            <p:nvPr/>
          </p:nvSpPr>
          <p:spPr>
            <a:xfrm>
              <a:off x="1315853" y="4184741"/>
              <a:ext cx="57558" cy="153705"/>
            </a:xfrm>
            <a:custGeom>
              <a:avLst/>
              <a:gdLst/>
              <a:ahLst/>
              <a:cxnLst/>
              <a:rect l="l" t="t" r="r" b="b"/>
              <a:pathLst>
                <a:path w="575582" h="1537051" extrusionOk="0">
                  <a:moveTo>
                    <a:pt x="494179" y="11123"/>
                  </a:moveTo>
                  <a:cubicBezTo>
                    <a:pt x="448796" y="-14783"/>
                    <a:pt x="412777" y="6086"/>
                    <a:pt x="412777" y="57899"/>
                  </a:cubicBezTo>
                  <a:lnTo>
                    <a:pt x="412777" y="760250"/>
                  </a:lnTo>
                  <a:lnTo>
                    <a:pt x="0" y="522055"/>
                  </a:lnTo>
                  <a:lnTo>
                    <a:pt x="0" y="1384882"/>
                  </a:lnTo>
                  <a:cubicBezTo>
                    <a:pt x="0" y="1436695"/>
                    <a:pt x="36739" y="1500022"/>
                    <a:pt x="81403" y="1525928"/>
                  </a:cubicBezTo>
                  <a:cubicBezTo>
                    <a:pt x="126787" y="1551835"/>
                    <a:pt x="162806" y="1530966"/>
                    <a:pt x="162806" y="1479153"/>
                  </a:cubicBezTo>
                  <a:lnTo>
                    <a:pt x="162806" y="804147"/>
                  </a:lnTo>
                  <a:lnTo>
                    <a:pt x="575582" y="1042342"/>
                  </a:lnTo>
                  <a:lnTo>
                    <a:pt x="575582" y="152169"/>
                  </a:lnTo>
                  <a:cubicBezTo>
                    <a:pt x="575582" y="100357"/>
                    <a:pt x="538843" y="37030"/>
                    <a:pt x="494179" y="1112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276;p46">
              <a:extLst>
                <a:ext uri="{FF2B5EF4-FFF2-40B4-BE49-F238E27FC236}">
                  <a16:creationId xmlns:a16="http://schemas.microsoft.com/office/drawing/2014/main" id="{0031A356-4BE9-7048-B09A-849D92D1FB3B}"/>
                </a:ext>
              </a:extLst>
            </p:cNvPr>
            <p:cNvSpPr/>
            <p:nvPr/>
          </p:nvSpPr>
          <p:spPr>
            <a:xfrm>
              <a:off x="1346594" y="4172474"/>
              <a:ext cx="36883" cy="55252"/>
            </a:xfrm>
            <a:custGeom>
              <a:avLst/>
              <a:gdLst/>
              <a:ahLst/>
              <a:cxnLst/>
              <a:rect l="l" t="t" r="r" b="b"/>
              <a:pathLst>
                <a:path w="368833" h="552522" extrusionOk="0">
                  <a:moveTo>
                    <a:pt x="368833" y="382406"/>
                  </a:moveTo>
                  <a:cubicBezTo>
                    <a:pt x="368833" y="523451"/>
                    <a:pt x="285990" y="589657"/>
                    <a:pt x="184417" y="531367"/>
                  </a:cubicBezTo>
                  <a:cubicBezTo>
                    <a:pt x="82843" y="472358"/>
                    <a:pt x="0" y="311163"/>
                    <a:pt x="0" y="170117"/>
                  </a:cubicBezTo>
                  <a:cubicBezTo>
                    <a:pt x="0" y="29071"/>
                    <a:pt x="82123" y="-37134"/>
                    <a:pt x="184417" y="21155"/>
                  </a:cubicBezTo>
                  <a:cubicBezTo>
                    <a:pt x="286710" y="80164"/>
                    <a:pt x="368833" y="241360"/>
                    <a:pt x="368833" y="382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277;p46">
              <a:extLst>
                <a:ext uri="{FF2B5EF4-FFF2-40B4-BE49-F238E27FC236}">
                  <a16:creationId xmlns:a16="http://schemas.microsoft.com/office/drawing/2014/main" id="{57A334E3-FA10-6543-AECA-90CA810F6995}"/>
                </a:ext>
              </a:extLst>
            </p:cNvPr>
            <p:cNvSpPr/>
            <p:nvPr/>
          </p:nvSpPr>
          <p:spPr>
            <a:xfrm>
              <a:off x="1300195" y="4426721"/>
              <a:ext cx="144076" cy="148308"/>
            </a:xfrm>
            <a:custGeom>
              <a:avLst/>
              <a:gdLst/>
              <a:ahLst/>
              <a:cxnLst/>
              <a:rect l="l" t="t" r="r" b="b"/>
              <a:pathLst>
                <a:path w="1440755" h="1483080" extrusionOk="0">
                  <a:moveTo>
                    <a:pt x="1440756" y="1425181"/>
                  </a:moveTo>
                  <a:cubicBezTo>
                    <a:pt x="1440756" y="1373368"/>
                    <a:pt x="1404017" y="1310042"/>
                    <a:pt x="1359353" y="1284135"/>
                  </a:cubicBezTo>
                  <a:lnTo>
                    <a:pt x="718217" y="914250"/>
                  </a:lnTo>
                  <a:lnTo>
                    <a:pt x="718217" y="378131"/>
                  </a:lnTo>
                  <a:lnTo>
                    <a:pt x="81403" y="11124"/>
                  </a:lnTo>
                  <a:cubicBezTo>
                    <a:pt x="36019" y="-14783"/>
                    <a:pt x="0" y="6086"/>
                    <a:pt x="0" y="57899"/>
                  </a:cubicBezTo>
                  <a:cubicBezTo>
                    <a:pt x="0" y="109711"/>
                    <a:pt x="36739" y="173039"/>
                    <a:pt x="81403" y="198945"/>
                  </a:cubicBezTo>
                  <a:lnTo>
                    <a:pt x="555412" y="472401"/>
                  </a:lnTo>
                  <a:lnTo>
                    <a:pt x="555412" y="1008520"/>
                  </a:lnTo>
                  <a:lnTo>
                    <a:pt x="1360074" y="1471957"/>
                  </a:lnTo>
                  <a:cubicBezTo>
                    <a:pt x="1404737" y="1497863"/>
                    <a:pt x="1440756" y="1476994"/>
                    <a:pt x="1440756" y="142518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278;p46">
              <a:extLst>
                <a:ext uri="{FF2B5EF4-FFF2-40B4-BE49-F238E27FC236}">
                  <a16:creationId xmlns:a16="http://schemas.microsoft.com/office/drawing/2014/main" id="{97318C7F-80D3-B04E-B9EB-E131520920F4}"/>
                </a:ext>
              </a:extLst>
            </p:cNvPr>
            <p:cNvSpPr/>
            <p:nvPr/>
          </p:nvSpPr>
          <p:spPr>
            <a:xfrm>
              <a:off x="1281448" y="4456718"/>
              <a:ext cx="16281" cy="191557"/>
            </a:xfrm>
            <a:custGeom>
              <a:avLst/>
              <a:gdLst/>
              <a:ahLst/>
              <a:cxnLst/>
              <a:rect l="l" t="t" r="r" b="b"/>
              <a:pathLst>
                <a:path w="162805" h="1915573" extrusionOk="0">
                  <a:moveTo>
                    <a:pt x="81403" y="1904450"/>
                  </a:moveTo>
                  <a:cubicBezTo>
                    <a:pt x="36019" y="1878543"/>
                    <a:pt x="0" y="1815217"/>
                    <a:pt x="0" y="1763404"/>
                  </a:cubicBezTo>
                  <a:lnTo>
                    <a:pt x="0" y="57899"/>
                  </a:lnTo>
                  <a:cubicBezTo>
                    <a:pt x="0" y="6086"/>
                    <a:pt x="36739" y="-14783"/>
                    <a:pt x="81403" y="11124"/>
                  </a:cubicBezTo>
                  <a:cubicBezTo>
                    <a:pt x="126787" y="37030"/>
                    <a:pt x="162806" y="100356"/>
                    <a:pt x="162806" y="152169"/>
                  </a:cubicBezTo>
                  <a:lnTo>
                    <a:pt x="162806" y="1857674"/>
                  </a:lnTo>
                  <a:cubicBezTo>
                    <a:pt x="162806" y="1909487"/>
                    <a:pt x="126066" y="1930356"/>
                    <a:pt x="81403" y="190445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1279;p46">
              <a:extLst>
                <a:ext uri="{FF2B5EF4-FFF2-40B4-BE49-F238E27FC236}">
                  <a16:creationId xmlns:a16="http://schemas.microsoft.com/office/drawing/2014/main" id="{AF3C7D5E-8182-1048-84FB-D760F9894C40}"/>
                </a:ext>
              </a:extLst>
            </p:cNvPr>
            <p:cNvSpPr/>
            <p:nvPr/>
          </p:nvSpPr>
          <p:spPr>
            <a:xfrm>
              <a:off x="1416552" y="4536391"/>
              <a:ext cx="37316" cy="55944"/>
            </a:xfrm>
            <a:custGeom>
              <a:avLst/>
              <a:gdLst/>
              <a:ahLst/>
              <a:cxnLst/>
              <a:rect l="l" t="t" r="r" b="b"/>
              <a:pathLst>
                <a:path w="373156" h="559444" extrusionOk="0">
                  <a:moveTo>
                    <a:pt x="373156" y="387306"/>
                  </a:moveTo>
                  <a:cubicBezTo>
                    <a:pt x="373156" y="529791"/>
                    <a:pt x="289592" y="597436"/>
                    <a:pt x="186578" y="537707"/>
                  </a:cubicBezTo>
                  <a:cubicBezTo>
                    <a:pt x="83564" y="478698"/>
                    <a:pt x="0" y="314624"/>
                    <a:pt x="0" y="172139"/>
                  </a:cubicBezTo>
                  <a:cubicBezTo>
                    <a:pt x="0" y="29653"/>
                    <a:pt x="83564" y="-37991"/>
                    <a:pt x="186578" y="21738"/>
                  </a:cubicBezTo>
                  <a:cubicBezTo>
                    <a:pt x="289592" y="80747"/>
                    <a:pt x="373156" y="244821"/>
                    <a:pt x="373156" y="387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1280;p46">
              <a:extLst>
                <a:ext uri="{FF2B5EF4-FFF2-40B4-BE49-F238E27FC236}">
                  <a16:creationId xmlns:a16="http://schemas.microsoft.com/office/drawing/2014/main" id="{489ABFCD-B008-B140-8676-E86D86EDD9EF}"/>
                </a:ext>
              </a:extLst>
            </p:cNvPr>
            <p:cNvSpPr/>
            <p:nvPr/>
          </p:nvSpPr>
          <p:spPr>
            <a:xfrm>
              <a:off x="1055916" y="4289546"/>
              <a:ext cx="117277" cy="284682"/>
            </a:xfrm>
            <a:custGeom>
              <a:avLst/>
              <a:gdLst/>
              <a:ahLst/>
              <a:cxnLst/>
              <a:rect l="l" t="t" r="r" b="b"/>
              <a:pathLst>
                <a:path w="1172775" h="2846825" extrusionOk="0">
                  <a:moveTo>
                    <a:pt x="0" y="0"/>
                  </a:moveTo>
                  <a:lnTo>
                    <a:pt x="1172776" y="676445"/>
                  </a:lnTo>
                  <a:lnTo>
                    <a:pt x="1172776" y="2846826"/>
                  </a:lnTo>
                  <a:lnTo>
                    <a:pt x="0" y="2170381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281;p46">
              <a:extLst>
                <a:ext uri="{FF2B5EF4-FFF2-40B4-BE49-F238E27FC236}">
                  <a16:creationId xmlns:a16="http://schemas.microsoft.com/office/drawing/2014/main" id="{40AABA68-FEAE-794F-B35A-7BF2188FDF1D}"/>
                </a:ext>
              </a:extLst>
            </p:cNvPr>
            <p:cNvSpPr/>
            <p:nvPr/>
          </p:nvSpPr>
          <p:spPr>
            <a:xfrm>
              <a:off x="1074447" y="4427185"/>
              <a:ext cx="69877" cy="48862"/>
            </a:xfrm>
            <a:custGeom>
              <a:avLst/>
              <a:gdLst/>
              <a:ahLst/>
              <a:cxnLst/>
              <a:rect l="l" t="t" r="r" b="b"/>
              <a:pathLst>
                <a:path w="698766" h="488623" extrusionOk="0">
                  <a:moveTo>
                    <a:pt x="0" y="0"/>
                  </a:moveTo>
                  <a:lnTo>
                    <a:pt x="698767" y="402988"/>
                  </a:lnTo>
                  <a:lnTo>
                    <a:pt x="698767" y="488624"/>
                  </a:lnTo>
                  <a:lnTo>
                    <a:pt x="0" y="85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282;p46">
              <a:extLst>
                <a:ext uri="{FF2B5EF4-FFF2-40B4-BE49-F238E27FC236}">
                  <a16:creationId xmlns:a16="http://schemas.microsoft.com/office/drawing/2014/main" id="{85934EB1-44EA-214D-8F6A-5FA636F66F35}"/>
                </a:ext>
              </a:extLst>
            </p:cNvPr>
            <p:cNvSpPr/>
            <p:nvPr/>
          </p:nvSpPr>
          <p:spPr>
            <a:xfrm>
              <a:off x="1081701" y="4448211"/>
              <a:ext cx="55397" cy="40515"/>
            </a:xfrm>
            <a:custGeom>
              <a:avLst/>
              <a:gdLst/>
              <a:ahLst/>
              <a:cxnLst/>
              <a:rect l="l" t="t" r="r" b="b"/>
              <a:pathLst>
                <a:path w="553970" h="405147" extrusionOk="0">
                  <a:moveTo>
                    <a:pt x="0" y="0"/>
                  </a:moveTo>
                  <a:lnTo>
                    <a:pt x="553971" y="319512"/>
                  </a:lnTo>
                  <a:lnTo>
                    <a:pt x="553971" y="405147"/>
                  </a:lnTo>
                  <a:lnTo>
                    <a:pt x="0" y="85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283;p46">
              <a:extLst>
                <a:ext uri="{FF2B5EF4-FFF2-40B4-BE49-F238E27FC236}">
                  <a16:creationId xmlns:a16="http://schemas.microsoft.com/office/drawing/2014/main" id="{1EA2C423-6846-214B-8C65-916692D3A30E}"/>
                </a:ext>
              </a:extLst>
            </p:cNvPr>
            <p:cNvSpPr/>
            <p:nvPr/>
          </p:nvSpPr>
          <p:spPr>
            <a:xfrm>
              <a:off x="1019213" y="4439815"/>
              <a:ext cx="81619" cy="71314"/>
            </a:xfrm>
            <a:custGeom>
              <a:avLst/>
              <a:gdLst/>
              <a:ahLst/>
              <a:cxnLst/>
              <a:rect l="l" t="t" r="r" b="b"/>
              <a:pathLst>
                <a:path w="816188" h="713145" extrusionOk="0">
                  <a:moveTo>
                    <a:pt x="815468" y="470633"/>
                  </a:moveTo>
                  <a:lnTo>
                    <a:pt x="0" y="0"/>
                  </a:lnTo>
                  <a:lnTo>
                    <a:pt x="0" y="242513"/>
                  </a:lnTo>
                  <a:lnTo>
                    <a:pt x="816188" y="713146"/>
                  </a:lnTo>
                  <a:lnTo>
                    <a:pt x="815468" y="47063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284;p46">
              <a:extLst>
                <a:ext uri="{FF2B5EF4-FFF2-40B4-BE49-F238E27FC236}">
                  <a16:creationId xmlns:a16="http://schemas.microsoft.com/office/drawing/2014/main" id="{625D4181-8B66-B44E-9D8A-09DB75CA8799}"/>
                </a:ext>
              </a:extLst>
            </p:cNvPr>
            <p:cNvSpPr/>
            <p:nvPr/>
          </p:nvSpPr>
          <p:spPr>
            <a:xfrm>
              <a:off x="1087088" y="4366761"/>
              <a:ext cx="52804" cy="26266"/>
            </a:xfrm>
            <a:custGeom>
              <a:avLst/>
              <a:gdLst/>
              <a:ahLst/>
              <a:cxnLst/>
              <a:rect l="l" t="t" r="r" b="b"/>
              <a:pathLst>
                <a:path w="528037" h="262662" extrusionOk="0">
                  <a:moveTo>
                    <a:pt x="528037" y="118738"/>
                  </a:moveTo>
                  <a:lnTo>
                    <a:pt x="345781" y="262662"/>
                  </a:lnTo>
                  <a:lnTo>
                    <a:pt x="223317" y="105785"/>
                  </a:lnTo>
                  <a:lnTo>
                    <a:pt x="63393" y="243952"/>
                  </a:lnTo>
                  <a:lnTo>
                    <a:pt x="0" y="197896"/>
                  </a:lnTo>
                  <a:lnTo>
                    <a:pt x="235564" y="0"/>
                  </a:lnTo>
                  <a:lnTo>
                    <a:pt x="355146" y="156878"/>
                  </a:lnTo>
                  <a:lnTo>
                    <a:pt x="486976" y="59009"/>
                  </a:lnTo>
                  <a:lnTo>
                    <a:pt x="528037" y="118738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285;p46">
              <a:extLst>
                <a:ext uri="{FF2B5EF4-FFF2-40B4-BE49-F238E27FC236}">
                  <a16:creationId xmlns:a16="http://schemas.microsoft.com/office/drawing/2014/main" id="{AC80E4E8-E650-2A41-A6F4-34417C82D4ED}"/>
                </a:ext>
              </a:extLst>
            </p:cNvPr>
            <p:cNvSpPr/>
            <p:nvPr/>
          </p:nvSpPr>
          <p:spPr>
            <a:xfrm>
              <a:off x="1132267" y="4356275"/>
              <a:ext cx="21179" cy="31825"/>
            </a:xfrm>
            <a:custGeom>
              <a:avLst/>
              <a:gdLst/>
              <a:ahLst/>
              <a:cxnLst/>
              <a:rect l="l" t="t" r="r" b="b"/>
              <a:pathLst>
                <a:path w="211791" h="318255" extrusionOk="0">
                  <a:moveTo>
                    <a:pt x="211791" y="220296"/>
                  </a:moveTo>
                  <a:cubicBezTo>
                    <a:pt x="211791" y="301613"/>
                    <a:pt x="164246" y="339753"/>
                    <a:pt x="105896" y="305931"/>
                  </a:cubicBezTo>
                  <a:cubicBezTo>
                    <a:pt x="47545" y="272109"/>
                    <a:pt x="0" y="179277"/>
                    <a:pt x="0" y="97960"/>
                  </a:cubicBezTo>
                  <a:cubicBezTo>
                    <a:pt x="0" y="16643"/>
                    <a:pt x="47545" y="-21497"/>
                    <a:pt x="105896" y="12325"/>
                  </a:cubicBezTo>
                  <a:cubicBezTo>
                    <a:pt x="164246" y="46147"/>
                    <a:pt x="211791" y="139698"/>
                    <a:pt x="211791" y="220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286;p46">
              <a:extLst>
                <a:ext uri="{FF2B5EF4-FFF2-40B4-BE49-F238E27FC236}">
                  <a16:creationId xmlns:a16="http://schemas.microsoft.com/office/drawing/2014/main" id="{CFE2CFDB-33DD-5342-9AE8-FE8201DFF3AB}"/>
                </a:ext>
              </a:extLst>
            </p:cNvPr>
            <p:cNvSpPr/>
            <p:nvPr/>
          </p:nvSpPr>
          <p:spPr>
            <a:xfrm>
              <a:off x="1077823" y="4371919"/>
              <a:ext cx="21179" cy="31825"/>
            </a:xfrm>
            <a:custGeom>
              <a:avLst/>
              <a:gdLst/>
              <a:ahLst/>
              <a:cxnLst/>
              <a:rect l="l" t="t" r="r" b="b"/>
              <a:pathLst>
                <a:path w="211791" h="318255" extrusionOk="0">
                  <a:moveTo>
                    <a:pt x="211791" y="220296"/>
                  </a:moveTo>
                  <a:cubicBezTo>
                    <a:pt x="211791" y="301613"/>
                    <a:pt x="164246" y="339753"/>
                    <a:pt x="105896" y="305931"/>
                  </a:cubicBezTo>
                  <a:cubicBezTo>
                    <a:pt x="47545" y="272109"/>
                    <a:pt x="0" y="179278"/>
                    <a:pt x="0" y="97960"/>
                  </a:cubicBezTo>
                  <a:cubicBezTo>
                    <a:pt x="0" y="16643"/>
                    <a:pt x="47545" y="-21497"/>
                    <a:pt x="105896" y="12325"/>
                  </a:cubicBezTo>
                  <a:cubicBezTo>
                    <a:pt x="164246" y="46147"/>
                    <a:pt x="211791" y="138978"/>
                    <a:pt x="211791" y="2202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287;p46">
              <a:extLst>
                <a:ext uri="{FF2B5EF4-FFF2-40B4-BE49-F238E27FC236}">
                  <a16:creationId xmlns:a16="http://schemas.microsoft.com/office/drawing/2014/main" id="{6772935E-2B6A-5849-B5B9-D5250B4150F2}"/>
                </a:ext>
              </a:extLst>
            </p:cNvPr>
            <p:cNvSpPr/>
            <p:nvPr/>
          </p:nvSpPr>
          <p:spPr>
            <a:xfrm>
              <a:off x="1346594" y="4366905"/>
              <a:ext cx="111515" cy="122336"/>
            </a:xfrm>
            <a:custGeom>
              <a:avLst/>
              <a:gdLst/>
              <a:ahLst/>
              <a:cxnLst/>
              <a:rect l="l" t="t" r="r" b="b"/>
              <a:pathLst>
                <a:path w="1115145" h="1223357" extrusionOk="0">
                  <a:moveTo>
                    <a:pt x="1115145" y="643342"/>
                  </a:moveTo>
                  <a:lnTo>
                    <a:pt x="0" y="0"/>
                  </a:lnTo>
                  <a:lnTo>
                    <a:pt x="0" y="580015"/>
                  </a:lnTo>
                  <a:lnTo>
                    <a:pt x="1115145" y="1223358"/>
                  </a:lnTo>
                  <a:lnTo>
                    <a:pt x="1115145" y="643342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3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288;p46">
              <a:extLst>
                <a:ext uri="{FF2B5EF4-FFF2-40B4-BE49-F238E27FC236}">
                  <a16:creationId xmlns:a16="http://schemas.microsoft.com/office/drawing/2014/main" id="{741D63C1-626A-0341-9F13-21C6353BC368}"/>
                </a:ext>
              </a:extLst>
            </p:cNvPr>
            <p:cNvSpPr/>
            <p:nvPr/>
          </p:nvSpPr>
          <p:spPr>
            <a:xfrm>
              <a:off x="1375037" y="4397332"/>
              <a:ext cx="33570" cy="26338"/>
            </a:xfrm>
            <a:custGeom>
              <a:avLst/>
              <a:gdLst/>
              <a:ahLst/>
              <a:cxnLst/>
              <a:rect l="l" t="t" r="r" b="b"/>
              <a:pathLst>
                <a:path w="335696" h="263381" extrusionOk="0">
                  <a:moveTo>
                    <a:pt x="0" y="0"/>
                  </a:moveTo>
                  <a:lnTo>
                    <a:pt x="335696" y="193578"/>
                  </a:lnTo>
                  <a:lnTo>
                    <a:pt x="335696" y="263382"/>
                  </a:lnTo>
                  <a:lnTo>
                    <a:pt x="0" y="6908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289;p46">
              <a:extLst>
                <a:ext uri="{FF2B5EF4-FFF2-40B4-BE49-F238E27FC236}">
                  <a16:creationId xmlns:a16="http://schemas.microsoft.com/office/drawing/2014/main" id="{7E6F248C-307D-CE4B-AB08-C47A7EE2C7E1}"/>
                </a:ext>
              </a:extLst>
            </p:cNvPr>
            <p:cNvSpPr/>
            <p:nvPr/>
          </p:nvSpPr>
          <p:spPr>
            <a:xfrm>
              <a:off x="1375109" y="4411254"/>
              <a:ext cx="71461" cy="48215"/>
            </a:xfrm>
            <a:custGeom>
              <a:avLst/>
              <a:gdLst/>
              <a:ahLst/>
              <a:cxnLst/>
              <a:rect l="l" t="t" r="r" b="b"/>
              <a:pathLst>
                <a:path w="714614" h="482146" extrusionOk="0">
                  <a:moveTo>
                    <a:pt x="0" y="0"/>
                  </a:moveTo>
                  <a:lnTo>
                    <a:pt x="714615" y="411624"/>
                  </a:lnTo>
                  <a:lnTo>
                    <a:pt x="714615" y="482147"/>
                  </a:lnTo>
                  <a:lnTo>
                    <a:pt x="0" y="705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290;p46">
              <a:extLst>
                <a:ext uri="{FF2B5EF4-FFF2-40B4-BE49-F238E27FC236}">
                  <a16:creationId xmlns:a16="http://schemas.microsoft.com/office/drawing/2014/main" id="{17FB26FF-1659-C44E-B94D-2B343B1D577A}"/>
                </a:ext>
              </a:extLst>
            </p:cNvPr>
            <p:cNvSpPr/>
            <p:nvPr/>
          </p:nvSpPr>
          <p:spPr>
            <a:xfrm>
              <a:off x="1356578" y="4386341"/>
              <a:ext cx="12679" cy="18805"/>
            </a:xfrm>
            <a:custGeom>
              <a:avLst/>
              <a:gdLst/>
              <a:ahLst/>
              <a:cxnLst/>
              <a:rect l="l" t="t" r="r" b="b"/>
              <a:pathLst>
                <a:path w="126786" h="188049" extrusionOk="0">
                  <a:moveTo>
                    <a:pt x="126787" y="130366"/>
                  </a:moveTo>
                  <a:cubicBezTo>
                    <a:pt x="126787" y="177861"/>
                    <a:pt x="98692" y="200889"/>
                    <a:pt x="63393" y="180739"/>
                  </a:cubicBezTo>
                  <a:cubicBezTo>
                    <a:pt x="28095" y="160590"/>
                    <a:pt x="0" y="105179"/>
                    <a:pt x="0" y="57684"/>
                  </a:cubicBezTo>
                  <a:cubicBezTo>
                    <a:pt x="0" y="10189"/>
                    <a:pt x="28095" y="-12839"/>
                    <a:pt x="63393" y="7310"/>
                  </a:cubicBezTo>
                  <a:cubicBezTo>
                    <a:pt x="98692" y="27460"/>
                    <a:pt x="126787" y="82870"/>
                    <a:pt x="126787" y="130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291;p46">
              <a:extLst>
                <a:ext uri="{FF2B5EF4-FFF2-40B4-BE49-F238E27FC236}">
                  <a16:creationId xmlns:a16="http://schemas.microsoft.com/office/drawing/2014/main" id="{F1C4DA58-4D5F-FA4D-BD9A-056029406DE2}"/>
                </a:ext>
              </a:extLst>
            </p:cNvPr>
            <p:cNvSpPr/>
            <p:nvPr/>
          </p:nvSpPr>
          <p:spPr>
            <a:xfrm>
              <a:off x="1061303" y="4190012"/>
              <a:ext cx="111515" cy="122336"/>
            </a:xfrm>
            <a:custGeom>
              <a:avLst/>
              <a:gdLst/>
              <a:ahLst/>
              <a:cxnLst/>
              <a:rect l="l" t="t" r="r" b="b"/>
              <a:pathLst>
                <a:path w="1115145" h="1223357" extrusionOk="0">
                  <a:moveTo>
                    <a:pt x="1115145" y="643342"/>
                  </a:moveTo>
                  <a:lnTo>
                    <a:pt x="0" y="0"/>
                  </a:lnTo>
                  <a:lnTo>
                    <a:pt x="0" y="580016"/>
                  </a:lnTo>
                  <a:lnTo>
                    <a:pt x="1115145" y="1223358"/>
                  </a:lnTo>
                  <a:lnTo>
                    <a:pt x="1115145" y="643342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292;p46">
              <a:extLst>
                <a:ext uri="{FF2B5EF4-FFF2-40B4-BE49-F238E27FC236}">
                  <a16:creationId xmlns:a16="http://schemas.microsoft.com/office/drawing/2014/main" id="{6A755387-9E96-4148-8E6F-C5A944634750}"/>
                </a:ext>
              </a:extLst>
            </p:cNvPr>
            <p:cNvSpPr/>
            <p:nvPr/>
          </p:nvSpPr>
          <p:spPr>
            <a:xfrm>
              <a:off x="1089746" y="4220439"/>
              <a:ext cx="33570" cy="26338"/>
            </a:xfrm>
            <a:custGeom>
              <a:avLst/>
              <a:gdLst/>
              <a:ahLst/>
              <a:cxnLst/>
              <a:rect l="l" t="t" r="r" b="b"/>
              <a:pathLst>
                <a:path w="335696" h="263381" extrusionOk="0">
                  <a:moveTo>
                    <a:pt x="0" y="0"/>
                  </a:moveTo>
                  <a:lnTo>
                    <a:pt x="335696" y="193578"/>
                  </a:lnTo>
                  <a:lnTo>
                    <a:pt x="335696" y="263382"/>
                  </a:lnTo>
                  <a:lnTo>
                    <a:pt x="0" y="698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293;p46">
              <a:extLst>
                <a:ext uri="{FF2B5EF4-FFF2-40B4-BE49-F238E27FC236}">
                  <a16:creationId xmlns:a16="http://schemas.microsoft.com/office/drawing/2014/main" id="{55D1D98D-31B1-0347-B82F-E4609CFD3F7E}"/>
                </a:ext>
              </a:extLst>
            </p:cNvPr>
            <p:cNvSpPr/>
            <p:nvPr/>
          </p:nvSpPr>
          <p:spPr>
            <a:xfrm>
              <a:off x="1089818" y="4234361"/>
              <a:ext cx="71461" cy="48215"/>
            </a:xfrm>
            <a:custGeom>
              <a:avLst/>
              <a:gdLst/>
              <a:ahLst/>
              <a:cxnLst/>
              <a:rect l="l" t="t" r="r" b="b"/>
              <a:pathLst>
                <a:path w="714615" h="482146" extrusionOk="0">
                  <a:moveTo>
                    <a:pt x="0" y="0"/>
                  </a:moveTo>
                  <a:lnTo>
                    <a:pt x="714615" y="411624"/>
                  </a:lnTo>
                  <a:lnTo>
                    <a:pt x="714615" y="482147"/>
                  </a:lnTo>
                  <a:lnTo>
                    <a:pt x="0" y="705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294;p46">
              <a:extLst>
                <a:ext uri="{FF2B5EF4-FFF2-40B4-BE49-F238E27FC236}">
                  <a16:creationId xmlns:a16="http://schemas.microsoft.com/office/drawing/2014/main" id="{DB899E50-DCE1-254C-87FC-63519D8E2946}"/>
                </a:ext>
              </a:extLst>
            </p:cNvPr>
            <p:cNvSpPr/>
            <p:nvPr/>
          </p:nvSpPr>
          <p:spPr>
            <a:xfrm>
              <a:off x="1071287" y="4209448"/>
              <a:ext cx="12679" cy="18805"/>
            </a:xfrm>
            <a:custGeom>
              <a:avLst/>
              <a:gdLst/>
              <a:ahLst/>
              <a:cxnLst/>
              <a:rect l="l" t="t" r="r" b="b"/>
              <a:pathLst>
                <a:path w="126786" h="188049" extrusionOk="0">
                  <a:moveTo>
                    <a:pt x="126787" y="130366"/>
                  </a:moveTo>
                  <a:cubicBezTo>
                    <a:pt x="126787" y="177860"/>
                    <a:pt x="98692" y="200888"/>
                    <a:pt x="63393" y="180739"/>
                  </a:cubicBezTo>
                  <a:cubicBezTo>
                    <a:pt x="28095" y="160590"/>
                    <a:pt x="0" y="105179"/>
                    <a:pt x="0" y="57684"/>
                  </a:cubicBezTo>
                  <a:cubicBezTo>
                    <a:pt x="0" y="10189"/>
                    <a:pt x="28095" y="-12839"/>
                    <a:pt x="63393" y="7310"/>
                  </a:cubicBezTo>
                  <a:cubicBezTo>
                    <a:pt x="97971" y="27459"/>
                    <a:pt x="126787" y="82870"/>
                    <a:pt x="126787" y="1303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295;p46">
              <a:extLst>
                <a:ext uri="{FF2B5EF4-FFF2-40B4-BE49-F238E27FC236}">
                  <a16:creationId xmlns:a16="http://schemas.microsoft.com/office/drawing/2014/main" id="{72CB11FE-FCE7-4E45-8440-6CB913E1CB2B}"/>
                </a:ext>
              </a:extLst>
            </p:cNvPr>
            <p:cNvSpPr/>
            <p:nvPr/>
          </p:nvSpPr>
          <p:spPr>
            <a:xfrm>
              <a:off x="1227436" y="4284375"/>
              <a:ext cx="92208" cy="138390"/>
            </a:xfrm>
            <a:custGeom>
              <a:avLst/>
              <a:gdLst/>
              <a:ahLst/>
              <a:cxnLst/>
              <a:rect l="l" t="t" r="r" b="b"/>
              <a:pathLst>
                <a:path w="922083" h="1383901" extrusionOk="0">
                  <a:moveTo>
                    <a:pt x="922084" y="957851"/>
                  </a:moveTo>
                  <a:cubicBezTo>
                    <a:pt x="922084" y="1310466"/>
                    <a:pt x="715336" y="1477418"/>
                    <a:pt x="461042" y="1330616"/>
                  </a:cubicBezTo>
                  <a:cubicBezTo>
                    <a:pt x="206028" y="1183813"/>
                    <a:pt x="0" y="778665"/>
                    <a:pt x="0" y="426050"/>
                  </a:cubicBezTo>
                  <a:cubicBezTo>
                    <a:pt x="0" y="73435"/>
                    <a:pt x="206749" y="-93517"/>
                    <a:pt x="461042" y="53286"/>
                  </a:cubicBezTo>
                  <a:cubicBezTo>
                    <a:pt x="716056" y="200089"/>
                    <a:pt x="922084" y="605236"/>
                    <a:pt x="922084" y="957851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296;p46">
              <a:extLst>
                <a:ext uri="{FF2B5EF4-FFF2-40B4-BE49-F238E27FC236}">
                  <a16:creationId xmlns:a16="http://schemas.microsoft.com/office/drawing/2014/main" id="{79089754-7BA5-F443-96D0-98B236F04D60}"/>
                </a:ext>
              </a:extLst>
            </p:cNvPr>
            <p:cNvSpPr/>
            <p:nvPr/>
          </p:nvSpPr>
          <p:spPr>
            <a:xfrm>
              <a:off x="1244674" y="4345448"/>
              <a:ext cx="12534" cy="17095"/>
            </a:xfrm>
            <a:custGeom>
              <a:avLst/>
              <a:gdLst/>
              <a:ahLst/>
              <a:cxnLst/>
              <a:rect l="l" t="t" r="r" b="b"/>
              <a:pathLst>
                <a:path w="125345" h="170952" extrusionOk="0">
                  <a:moveTo>
                    <a:pt x="106616" y="170551"/>
                  </a:moveTo>
                  <a:cubicBezTo>
                    <a:pt x="118862" y="166952"/>
                    <a:pt x="125346" y="153999"/>
                    <a:pt x="125346" y="131691"/>
                  </a:cubicBezTo>
                  <a:cubicBezTo>
                    <a:pt x="125346" y="108663"/>
                    <a:pt x="118862" y="88514"/>
                    <a:pt x="106616" y="71962"/>
                  </a:cubicBezTo>
                  <a:cubicBezTo>
                    <a:pt x="93649" y="55411"/>
                    <a:pt x="74920" y="39579"/>
                    <a:pt x="50426" y="25907"/>
                  </a:cubicBezTo>
                  <a:cubicBezTo>
                    <a:pt x="42502" y="21589"/>
                    <a:pt x="33858" y="16552"/>
                    <a:pt x="24493" y="12234"/>
                  </a:cubicBezTo>
                  <a:cubicBezTo>
                    <a:pt x="15128" y="7196"/>
                    <a:pt x="7204" y="2879"/>
                    <a:pt x="0" y="0"/>
                  </a:cubicBezTo>
                  <a:lnTo>
                    <a:pt x="0" y="123775"/>
                  </a:lnTo>
                  <a:lnTo>
                    <a:pt x="45384" y="149682"/>
                  </a:lnTo>
                  <a:cubicBezTo>
                    <a:pt x="74199" y="166233"/>
                    <a:pt x="94370" y="172709"/>
                    <a:pt x="106616" y="170551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297;p46">
              <a:extLst>
                <a:ext uri="{FF2B5EF4-FFF2-40B4-BE49-F238E27FC236}">
                  <a16:creationId xmlns:a16="http://schemas.microsoft.com/office/drawing/2014/main" id="{D76E0A5E-42EF-B049-89D5-E562B8E5ED77}"/>
                </a:ext>
              </a:extLst>
            </p:cNvPr>
            <p:cNvSpPr/>
            <p:nvPr/>
          </p:nvSpPr>
          <p:spPr>
            <a:xfrm>
              <a:off x="1244602" y="4367551"/>
              <a:ext cx="14119" cy="20094"/>
            </a:xfrm>
            <a:custGeom>
              <a:avLst/>
              <a:gdLst/>
              <a:ahLst/>
              <a:cxnLst/>
              <a:rect l="l" t="t" r="r" b="b"/>
              <a:pathLst>
                <a:path w="141193" h="200941" extrusionOk="0">
                  <a:moveTo>
                    <a:pt x="58350" y="33822"/>
                  </a:moveTo>
                  <a:lnTo>
                    <a:pt x="0" y="0"/>
                  </a:lnTo>
                  <a:lnTo>
                    <a:pt x="0" y="148242"/>
                  </a:lnTo>
                  <a:cubicBezTo>
                    <a:pt x="7204" y="153279"/>
                    <a:pt x="14408" y="158317"/>
                    <a:pt x="21611" y="162634"/>
                  </a:cubicBezTo>
                  <a:cubicBezTo>
                    <a:pt x="29535" y="167672"/>
                    <a:pt x="38180" y="172709"/>
                    <a:pt x="47545" y="178466"/>
                  </a:cubicBezTo>
                  <a:cubicBezTo>
                    <a:pt x="75640" y="194298"/>
                    <a:pt x="97971" y="202214"/>
                    <a:pt x="115261" y="200774"/>
                  </a:cubicBezTo>
                  <a:cubicBezTo>
                    <a:pt x="132550" y="200055"/>
                    <a:pt x="141194" y="184223"/>
                    <a:pt x="141194" y="154719"/>
                  </a:cubicBezTo>
                  <a:cubicBezTo>
                    <a:pt x="141194" y="128812"/>
                    <a:pt x="133990" y="105784"/>
                    <a:pt x="119583" y="86355"/>
                  </a:cubicBezTo>
                  <a:cubicBezTo>
                    <a:pt x="105175" y="66925"/>
                    <a:pt x="85005" y="48934"/>
                    <a:pt x="58350" y="33822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298;p46">
              <a:extLst>
                <a:ext uri="{FF2B5EF4-FFF2-40B4-BE49-F238E27FC236}">
                  <a16:creationId xmlns:a16="http://schemas.microsoft.com/office/drawing/2014/main" id="{9EDA398D-D08B-E64A-8551-C8D8EB6C17A5}"/>
                </a:ext>
              </a:extLst>
            </p:cNvPr>
            <p:cNvSpPr/>
            <p:nvPr/>
          </p:nvSpPr>
          <p:spPr>
            <a:xfrm>
              <a:off x="1206032" y="4298728"/>
              <a:ext cx="92208" cy="138390"/>
            </a:xfrm>
            <a:custGeom>
              <a:avLst/>
              <a:gdLst/>
              <a:ahLst/>
              <a:cxnLst/>
              <a:rect l="l" t="t" r="r" b="b"/>
              <a:pathLst>
                <a:path w="922083" h="1383901" extrusionOk="0">
                  <a:moveTo>
                    <a:pt x="461042" y="53286"/>
                  </a:moveTo>
                  <a:cubicBezTo>
                    <a:pt x="206028" y="-93517"/>
                    <a:pt x="0" y="73435"/>
                    <a:pt x="0" y="426050"/>
                  </a:cubicBezTo>
                  <a:cubicBezTo>
                    <a:pt x="0" y="778665"/>
                    <a:pt x="206749" y="1183813"/>
                    <a:pt x="461042" y="1330616"/>
                  </a:cubicBezTo>
                  <a:cubicBezTo>
                    <a:pt x="716056" y="1477418"/>
                    <a:pt x="922084" y="1310466"/>
                    <a:pt x="922084" y="957851"/>
                  </a:cubicBezTo>
                  <a:cubicBezTo>
                    <a:pt x="922084" y="605236"/>
                    <a:pt x="715335" y="200089"/>
                    <a:pt x="461042" y="53286"/>
                  </a:cubicBezTo>
                  <a:close/>
                  <a:moveTo>
                    <a:pt x="574862" y="1010384"/>
                  </a:moveTo>
                  <a:cubicBezTo>
                    <a:pt x="550369" y="1019739"/>
                    <a:pt x="516511" y="1014701"/>
                    <a:pt x="473289" y="995271"/>
                  </a:cubicBezTo>
                  <a:lnTo>
                    <a:pt x="473289" y="1081626"/>
                  </a:lnTo>
                  <a:lnTo>
                    <a:pt x="384682" y="1030533"/>
                  </a:lnTo>
                  <a:lnTo>
                    <a:pt x="384682" y="944898"/>
                  </a:lnTo>
                  <a:cubicBezTo>
                    <a:pt x="378199" y="941300"/>
                    <a:pt x="372436" y="936982"/>
                    <a:pt x="365952" y="932664"/>
                  </a:cubicBezTo>
                  <a:cubicBezTo>
                    <a:pt x="343620" y="917552"/>
                    <a:pt x="320568" y="899562"/>
                    <a:pt x="296075" y="878692"/>
                  </a:cubicBezTo>
                  <a:lnTo>
                    <a:pt x="296075" y="321705"/>
                  </a:lnTo>
                  <a:cubicBezTo>
                    <a:pt x="314805" y="327462"/>
                    <a:pt x="335696" y="336098"/>
                    <a:pt x="358748" y="346892"/>
                  </a:cubicBezTo>
                  <a:cubicBezTo>
                    <a:pt x="367393" y="350490"/>
                    <a:pt x="376037" y="354808"/>
                    <a:pt x="384682" y="359126"/>
                  </a:cubicBezTo>
                  <a:lnTo>
                    <a:pt x="384682" y="273490"/>
                  </a:lnTo>
                  <a:lnTo>
                    <a:pt x="473289" y="324584"/>
                  </a:lnTo>
                  <a:lnTo>
                    <a:pt x="472568" y="412377"/>
                  </a:lnTo>
                  <a:cubicBezTo>
                    <a:pt x="479772" y="418134"/>
                    <a:pt x="486976" y="423172"/>
                    <a:pt x="493459" y="428929"/>
                  </a:cubicBezTo>
                  <a:cubicBezTo>
                    <a:pt x="515791" y="446919"/>
                    <a:pt x="535241" y="467069"/>
                    <a:pt x="551089" y="488658"/>
                  </a:cubicBezTo>
                  <a:cubicBezTo>
                    <a:pt x="566938" y="510246"/>
                    <a:pt x="579184" y="534713"/>
                    <a:pt x="587829" y="560620"/>
                  </a:cubicBezTo>
                  <a:cubicBezTo>
                    <a:pt x="597193" y="586526"/>
                    <a:pt x="601516" y="614591"/>
                    <a:pt x="601516" y="644815"/>
                  </a:cubicBezTo>
                  <a:cubicBezTo>
                    <a:pt x="601516" y="690871"/>
                    <a:pt x="585667" y="718217"/>
                    <a:pt x="553971" y="726133"/>
                  </a:cubicBezTo>
                  <a:cubicBezTo>
                    <a:pt x="580625" y="754918"/>
                    <a:pt x="598634" y="783703"/>
                    <a:pt x="607999" y="813207"/>
                  </a:cubicBezTo>
                  <a:cubicBezTo>
                    <a:pt x="617364" y="841992"/>
                    <a:pt x="622407" y="872216"/>
                    <a:pt x="622407" y="901720"/>
                  </a:cubicBezTo>
                  <a:cubicBezTo>
                    <a:pt x="622407" y="962169"/>
                    <a:pt x="606558" y="998150"/>
                    <a:pt x="574862" y="1010384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9E3D7D3-8345-BED7-647F-397AAE4D281D}"/>
              </a:ext>
            </a:extLst>
          </p:cNvPr>
          <p:cNvSpPr txBox="1"/>
          <p:nvPr/>
        </p:nvSpPr>
        <p:spPr>
          <a:xfrm>
            <a:off x="3635927" y="4061114"/>
            <a:ext cx="17933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Imprint MT Shadow" panose="04020605060303030202" pitchFamily="82" charset="0"/>
              </a:rPr>
              <a:t>-ANCHIT GUPTA</a:t>
            </a:r>
          </a:p>
          <a:p>
            <a:r>
              <a:rPr lang="en-IN" dirty="0">
                <a:ln w="0"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Imprint MT Shadow" panose="04020605060303030202" pitchFamily="82" charset="0"/>
              </a:rPr>
              <a:t> 2018828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F2C1F6-2045-4C0D-0141-F41C46BC0177}"/>
              </a:ext>
            </a:extLst>
          </p:cNvPr>
          <p:cNvSpPr/>
          <p:nvPr/>
        </p:nvSpPr>
        <p:spPr>
          <a:xfrm>
            <a:off x="-162741" y="217319"/>
            <a:ext cx="6536909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REACT SUMMER TRAINING</a:t>
            </a:r>
            <a:endParaRPr lang="en-IN" sz="36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>
            <a:spLocks noGrp="1"/>
          </p:cNvSpPr>
          <p:nvPr>
            <p:ph type="title" idx="4294967295"/>
          </p:nvPr>
        </p:nvSpPr>
        <p:spPr>
          <a:xfrm>
            <a:off x="855300" y="2030666"/>
            <a:ext cx="3425038" cy="108216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/>
              <a:t>THANK YOU!</a:t>
            </a:r>
          </a:p>
        </p:txBody>
      </p:sp>
      <p:sp>
        <p:nvSpPr>
          <p:cNvPr id="282" name="Google Shape;282;p21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16D353-E8FF-49E4-08E5-0C6C5A0CB482}"/>
              </a:ext>
            </a:extLst>
          </p:cNvPr>
          <p:cNvSpPr txBox="1"/>
          <p:nvPr/>
        </p:nvSpPr>
        <p:spPr>
          <a:xfrm>
            <a:off x="3957144" y="4259632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  <a:reflection blurRad="6350" stA="53000" endA="300" endPos="35500" dir="5400000" sy="-90000" algn="bl" rotWithShape="0"/>
                </a:effectLst>
                <a:latin typeface="Imprint MT Shadow" panose="04020605060303030202" pitchFamily="82" charset="0"/>
              </a:rPr>
              <a:t>ANCHIT GUPTA</a:t>
            </a:r>
          </a:p>
          <a:p>
            <a:r>
              <a:rPr lang="en-IN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  <a:reflection blurRad="6350" stA="53000" endA="300" endPos="35500" dir="5400000" sy="-90000" algn="bl" rotWithShape="0"/>
                </a:effectLst>
                <a:latin typeface="Imprint MT Shadow" panose="04020605060303030202" pitchFamily="82" charset="0"/>
              </a:rPr>
              <a:t> 2018828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2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TECHNOLOGY USED</a:t>
            </a:r>
            <a:endParaRPr sz="2800" dirty="0"/>
          </a:p>
        </p:txBody>
      </p:sp>
      <p:sp>
        <p:nvSpPr>
          <p:cNvPr id="110" name="Google Shape;110;p12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 descr="vs code">
            <a:extLst>
              <a:ext uri="{FF2B5EF4-FFF2-40B4-BE49-F238E27FC236}">
                <a16:creationId xmlns:a16="http://schemas.microsoft.com/office/drawing/2014/main" id="{55B7172F-BBF4-43AB-827D-C406A7658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6" y="2264632"/>
            <a:ext cx="1339450" cy="1339450"/>
          </a:xfrm>
          <a:prstGeom prst="rect">
            <a:avLst/>
          </a:prstGeom>
        </p:spPr>
      </p:pic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FC7DE95D-7A18-8AD3-444B-D86E271BF2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302"/>
          <a:stretch/>
        </p:blipFill>
        <p:spPr>
          <a:xfrm>
            <a:off x="2148565" y="2239453"/>
            <a:ext cx="1650124" cy="1364629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822C48E9-CF36-EA78-CE58-23951789217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997"/>
          <a:stretch/>
        </p:blipFill>
        <p:spPr>
          <a:xfrm>
            <a:off x="3937970" y="2264632"/>
            <a:ext cx="1268060" cy="1404296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5B2C7AD3-0729-5AF8-C9E0-075D3D5316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5113" y="2339681"/>
            <a:ext cx="1254019" cy="1329247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89E691BE-E3FA-5F94-39EA-924144B2EA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58215" y="2302156"/>
            <a:ext cx="1577477" cy="13292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PROJECT DESCRIPTION</a:t>
            </a:r>
            <a:endParaRPr sz="2800" dirty="0"/>
          </a:p>
        </p:txBody>
      </p:sp>
      <p:sp>
        <p:nvSpPr>
          <p:cNvPr id="163" name="Google Shape;163;p16"/>
          <p:cNvSpPr txBox="1">
            <a:spLocks noGrp="1"/>
          </p:cNvSpPr>
          <p:nvPr>
            <p:ph type="body" idx="1"/>
          </p:nvPr>
        </p:nvSpPr>
        <p:spPr>
          <a:xfrm>
            <a:off x="855300" y="1533151"/>
            <a:ext cx="53070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sz="1800" dirty="0"/>
              <a:t>This project showcase about my profile and testimonials. 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sz="1800" dirty="0"/>
              <a:t>This project presents my web development skills on </a:t>
            </a:r>
            <a:r>
              <a:rPr lang="en-US" sz="1800" dirty="0"/>
              <a:t> Modern JavaScript Library and Frameworks  like React.js</a:t>
            </a:r>
            <a:r>
              <a:rPr lang="en-IN" sz="1800" dirty="0"/>
              <a:t> 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sz="1800" dirty="0"/>
              <a:t>For styling, I use react </a:t>
            </a:r>
            <a:r>
              <a:rPr lang="en-IN" sz="1800" b="1" dirty="0"/>
              <a:t>styled-component </a:t>
            </a:r>
            <a:r>
              <a:rPr lang="en-IN" sz="1800" dirty="0"/>
              <a:t>and</a:t>
            </a:r>
            <a:r>
              <a:rPr lang="en-IN" sz="1800" b="1" dirty="0"/>
              <a:t> material UI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IN" sz="1800" b="1" dirty="0"/>
          </a:p>
        </p:txBody>
      </p:sp>
      <p:sp>
        <p:nvSpPr>
          <p:cNvPr id="164" name="Google Shape;164;p16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57" name="Grupo 56">
            <a:extLst>
              <a:ext uri="{FF2B5EF4-FFF2-40B4-BE49-F238E27FC236}">
                <a16:creationId xmlns:a16="http://schemas.microsoft.com/office/drawing/2014/main" id="{C0C1C295-AE29-2E4F-A5BC-9C660106B1F1}"/>
              </a:ext>
            </a:extLst>
          </p:cNvPr>
          <p:cNvGrpSpPr/>
          <p:nvPr/>
        </p:nvGrpSpPr>
        <p:grpSpPr>
          <a:xfrm>
            <a:off x="6114994" y="720387"/>
            <a:ext cx="2731502" cy="3852570"/>
            <a:chOff x="996049" y="1552369"/>
            <a:chExt cx="485510" cy="684774"/>
          </a:xfrm>
        </p:grpSpPr>
        <p:sp>
          <p:nvSpPr>
            <p:cNvPr id="58" name="Google Shape;902;p46">
              <a:extLst>
                <a:ext uri="{FF2B5EF4-FFF2-40B4-BE49-F238E27FC236}">
                  <a16:creationId xmlns:a16="http://schemas.microsoft.com/office/drawing/2014/main" id="{D96D4595-E404-834E-951C-2CD9F0E1C199}"/>
                </a:ext>
              </a:extLst>
            </p:cNvPr>
            <p:cNvSpPr/>
            <p:nvPr/>
          </p:nvSpPr>
          <p:spPr>
            <a:xfrm>
              <a:off x="1264384" y="1758365"/>
              <a:ext cx="217175" cy="221539"/>
            </a:xfrm>
            <a:custGeom>
              <a:avLst/>
              <a:gdLst/>
              <a:ahLst/>
              <a:cxnLst/>
              <a:rect l="l" t="t" r="r" b="b"/>
              <a:pathLst>
                <a:path w="2171751" h="2215389" extrusionOk="0">
                  <a:moveTo>
                    <a:pt x="1085938" y="128507"/>
                  </a:moveTo>
                  <a:cubicBezTo>
                    <a:pt x="536368" y="-192153"/>
                    <a:pt x="81826" y="107926"/>
                    <a:pt x="1417" y="799037"/>
                  </a:cubicBezTo>
                  <a:cubicBezTo>
                    <a:pt x="-12538" y="919202"/>
                    <a:pt x="78503" y="1077208"/>
                    <a:pt x="188816" y="1141605"/>
                  </a:cubicBezTo>
                  <a:lnTo>
                    <a:pt x="1982396" y="2187898"/>
                  </a:lnTo>
                  <a:cubicBezTo>
                    <a:pt x="2092709" y="2252296"/>
                    <a:pt x="2183750" y="2200512"/>
                    <a:pt x="2170459" y="2064414"/>
                  </a:cubicBezTo>
                  <a:cubicBezTo>
                    <a:pt x="2090050" y="1279031"/>
                    <a:pt x="1635509" y="448502"/>
                    <a:pt x="1085938" y="12850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903;p46">
              <a:extLst>
                <a:ext uri="{FF2B5EF4-FFF2-40B4-BE49-F238E27FC236}">
                  <a16:creationId xmlns:a16="http://schemas.microsoft.com/office/drawing/2014/main" id="{73A75B6A-CDD1-0143-B91F-E7DFEBB3DDAD}"/>
                </a:ext>
              </a:extLst>
            </p:cNvPr>
            <p:cNvSpPr/>
            <p:nvPr/>
          </p:nvSpPr>
          <p:spPr>
            <a:xfrm>
              <a:off x="1310707" y="1552369"/>
              <a:ext cx="123404" cy="187230"/>
            </a:xfrm>
            <a:custGeom>
              <a:avLst/>
              <a:gdLst/>
              <a:ahLst/>
              <a:cxnLst/>
              <a:rect l="l" t="t" r="r" b="b"/>
              <a:pathLst>
                <a:path w="1234041" h="1872301" extrusionOk="0">
                  <a:moveTo>
                    <a:pt x="1234041" y="1295980"/>
                  </a:moveTo>
                  <a:cubicBezTo>
                    <a:pt x="1234041" y="1773318"/>
                    <a:pt x="957595" y="1999041"/>
                    <a:pt x="616688" y="1799874"/>
                  </a:cubicBezTo>
                  <a:cubicBezTo>
                    <a:pt x="276446" y="1601370"/>
                    <a:pt x="0" y="1053660"/>
                    <a:pt x="0" y="576322"/>
                  </a:cubicBezTo>
                  <a:cubicBezTo>
                    <a:pt x="0" y="98983"/>
                    <a:pt x="276446" y="-126740"/>
                    <a:pt x="617353" y="72428"/>
                  </a:cubicBezTo>
                  <a:cubicBezTo>
                    <a:pt x="958259" y="270931"/>
                    <a:pt x="1234041" y="819306"/>
                    <a:pt x="1234041" y="1295980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904;p46">
              <a:extLst>
                <a:ext uri="{FF2B5EF4-FFF2-40B4-BE49-F238E27FC236}">
                  <a16:creationId xmlns:a16="http://schemas.microsoft.com/office/drawing/2014/main" id="{0023181F-4473-D344-9C3F-45F6AC21349A}"/>
                </a:ext>
              </a:extLst>
            </p:cNvPr>
            <p:cNvSpPr/>
            <p:nvPr/>
          </p:nvSpPr>
          <p:spPr>
            <a:xfrm>
              <a:off x="1237881" y="1778226"/>
              <a:ext cx="217175" cy="221539"/>
            </a:xfrm>
            <a:custGeom>
              <a:avLst/>
              <a:gdLst/>
              <a:ahLst/>
              <a:cxnLst/>
              <a:rect l="l" t="t" r="r" b="b"/>
              <a:pathLst>
                <a:path w="2171751" h="2215389" extrusionOk="0">
                  <a:moveTo>
                    <a:pt x="1085938" y="128507"/>
                  </a:moveTo>
                  <a:cubicBezTo>
                    <a:pt x="536368" y="-192153"/>
                    <a:pt x="81826" y="107926"/>
                    <a:pt x="1417" y="799037"/>
                  </a:cubicBezTo>
                  <a:cubicBezTo>
                    <a:pt x="-12538" y="919202"/>
                    <a:pt x="78503" y="1077208"/>
                    <a:pt x="188816" y="1141605"/>
                  </a:cubicBezTo>
                  <a:lnTo>
                    <a:pt x="1982396" y="2187898"/>
                  </a:lnTo>
                  <a:cubicBezTo>
                    <a:pt x="2092709" y="2252296"/>
                    <a:pt x="2183750" y="2200512"/>
                    <a:pt x="2170459" y="2064414"/>
                  </a:cubicBezTo>
                  <a:cubicBezTo>
                    <a:pt x="2090050" y="1279031"/>
                    <a:pt x="1635509" y="448502"/>
                    <a:pt x="1085938" y="128507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905;p46">
              <a:extLst>
                <a:ext uri="{FF2B5EF4-FFF2-40B4-BE49-F238E27FC236}">
                  <a16:creationId xmlns:a16="http://schemas.microsoft.com/office/drawing/2014/main" id="{C0A8C2F2-4D79-9546-B6A4-9A14E6F72E70}"/>
                </a:ext>
              </a:extLst>
            </p:cNvPr>
            <p:cNvSpPr/>
            <p:nvPr/>
          </p:nvSpPr>
          <p:spPr>
            <a:xfrm>
              <a:off x="1284204" y="1572230"/>
              <a:ext cx="123404" cy="187230"/>
            </a:xfrm>
            <a:custGeom>
              <a:avLst/>
              <a:gdLst/>
              <a:ahLst/>
              <a:cxnLst/>
              <a:rect l="l" t="t" r="r" b="b"/>
              <a:pathLst>
                <a:path w="1234041" h="1872301" extrusionOk="0">
                  <a:moveTo>
                    <a:pt x="1234041" y="1295980"/>
                  </a:moveTo>
                  <a:cubicBezTo>
                    <a:pt x="1234041" y="1773318"/>
                    <a:pt x="957595" y="1999041"/>
                    <a:pt x="616688" y="1799874"/>
                  </a:cubicBezTo>
                  <a:cubicBezTo>
                    <a:pt x="276447" y="1601370"/>
                    <a:pt x="0" y="1053660"/>
                    <a:pt x="0" y="576322"/>
                  </a:cubicBezTo>
                  <a:cubicBezTo>
                    <a:pt x="0" y="98983"/>
                    <a:pt x="276447" y="-126740"/>
                    <a:pt x="617353" y="72428"/>
                  </a:cubicBezTo>
                  <a:cubicBezTo>
                    <a:pt x="958259" y="270931"/>
                    <a:pt x="1234041" y="819306"/>
                    <a:pt x="1234041" y="1295980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906;p46">
              <a:extLst>
                <a:ext uri="{FF2B5EF4-FFF2-40B4-BE49-F238E27FC236}">
                  <a16:creationId xmlns:a16="http://schemas.microsoft.com/office/drawing/2014/main" id="{0BA1F377-6480-8E40-8B42-97DB73B11486}"/>
                </a:ext>
              </a:extLst>
            </p:cNvPr>
            <p:cNvSpPr/>
            <p:nvPr/>
          </p:nvSpPr>
          <p:spPr>
            <a:xfrm>
              <a:off x="996049" y="1744169"/>
              <a:ext cx="123803" cy="135766"/>
            </a:xfrm>
            <a:custGeom>
              <a:avLst/>
              <a:gdLst/>
              <a:ahLst/>
              <a:cxnLst/>
              <a:rect l="l" t="t" r="r" b="b"/>
              <a:pathLst>
                <a:path w="1238028" h="1357658" extrusionOk="0">
                  <a:moveTo>
                    <a:pt x="1237364" y="713683"/>
                  </a:moveTo>
                  <a:lnTo>
                    <a:pt x="0" y="0"/>
                  </a:lnTo>
                  <a:lnTo>
                    <a:pt x="0" y="643975"/>
                  </a:lnTo>
                  <a:lnTo>
                    <a:pt x="1238028" y="1357658"/>
                  </a:lnTo>
                  <a:lnTo>
                    <a:pt x="1237364" y="713683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907;p46">
              <a:extLst>
                <a:ext uri="{FF2B5EF4-FFF2-40B4-BE49-F238E27FC236}">
                  <a16:creationId xmlns:a16="http://schemas.microsoft.com/office/drawing/2014/main" id="{BB53C8C0-A03A-9944-BCEE-55A41BBBEA70}"/>
                </a:ext>
              </a:extLst>
            </p:cNvPr>
            <p:cNvSpPr/>
            <p:nvPr/>
          </p:nvSpPr>
          <p:spPr>
            <a:xfrm>
              <a:off x="1007048" y="1765748"/>
              <a:ext cx="14088" cy="20853"/>
            </a:xfrm>
            <a:custGeom>
              <a:avLst/>
              <a:gdLst/>
              <a:ahLst/>
              <a:cxnLst/>
              <a:rect l="l" t="t" r="r" b="b"/>
              <a:pathLst>
                <a:path w="140881" h="208525" extrusionOk="0">
                  <a:moveTo>
                    <a:pt x="140881" y="144760"/>
                  </a:moveTo>
                  <a:cubicBezTo>
                    <a:pt x="140881" y="197872"/>
                    <a:pt x="109648" y="222435"/>
                    <a:pt x="70441" y="200527"/>
                  </a:cubicBezTo>
                  <a:cubicBezTo>
                    <a:pt x="31898" y="177955"/>
                    <a:pt x="0" y="116877"/>
                    <a:pt x="0" y="63765"/>
                  </a:cubicBezTo>
                  <a:cubicBezTo>
                    <a:pt x="0" y="10654"/>
                    <a:pt x="31233" y="-13910"/>
                    <a:pt x="70441" y="7999"/>
                  </a:cubicBezTo>
                  <a:cubicBezTo>
                    <a:pt x="109648" y="30571"/>
                    <a:pt x="140881" y="91649"/>
                    <a:pt x="140881" y="1447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908;p46">
              <a:extLst>
                <a:ext uri="{FF2B5EF4-FFF2-40B4-BE49-F238E27FC236}">
                  <a16:creationId xmlns:a16="http://schemas.microsoft.com/office/drawing/2014/main" id="{A0E5A3BE-01DF-3042-B8F9-6B64A542C40D}"/>
                </a:ext>
              </a:extLst>
            </p:cNvPr>
            <p:cNvSpPr/>
            <p:nvPr/>
          </p:nvSpPr>
          <p:spPr>
            <a:xfrm>
              <a:off x="1027455" y="1778198"/>
              <a:ext cx="40470" cy="32331"/>
            </a:xfrm>
            <a:custGeom>
              <a:avLst/>
              <a:gdLst/>
              <a:ahLst/>
              <a:cxnLst/>
              <a:rect l="l" t="t" r="r" b="b"/>
              <a:pathLst>
                <a:path w="404701" h="323315" extrusionOk="0">
                  <a:moveTo>
                    <a:pt x="0" y="0"/>
                  </a:moveTo>
                  <a:lnTo>
                    <a:pt x="404702" y="233026"/>
                  </a:lnTo>
                  <a:lnTo>
                    <a:pt x="404702" y="323315"/>
                  </a:lnTo>
                  <a:lnTo>
                    <a:pt x="0" y="9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909;p46">
              <a:extLst>
                <a:ext uri="{FF2B5EF4-FFF2-40B4-BE49-F238E27FC236}">
                  <a16:creationId xmlns:a16="http://schemas.microsoft.com/office/drawing/2014/main" id="{D2C14941-3BE2-CF42-9A0E-E078BA89B5E0}"/>
                </a:ext>
              </a:extLst>
            </p:cNvPr>
            <p:cNvSpPr/>
            <p:nvPr/>
          </p:nvSpPr>
          <p:spPr>
            <a:xfrm>
              <a:off x="1027654" y="1796338"/>
              <a:ext cx="79279" cy="54771"/>
            </a:xfrm>
            <a:custGeom>
              <a:avLst/>
              <a:gdLst/>
              <a:ahLst/>
              <a:cxnLst/>
              <a:rect l="l" t="t" r="r" b="b"/>
              <a:pathLst>
                <a:path w="792790" h="547710" extrusionOk="0">
                  <a:moveTo>
                    <a:pt x="0" y="0"/>
                  </a:moveTo>
                  <a:lnTo>
                    <a:pt x="792790" y="457421"/>
                  </a:lnTo>
                  <a:lnTo>
                    <a:pt x="792790" y="547711"/>
                  </a:lnTo>
                  <a:lnTo>
                    <a:pt x="0" y="9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910;p46">
              <a:extLst>
                <a:ext uri="{FF2B5EF4-FFF2-40B4-BE49-F238E27FC236}">
                  <a16:creationId xmlns:a16="http://schemas.microsoft.com/office/drawing/2014/main" id="{0E7B0E6E-F5D7-194D-948F-669CD8E12603}"/>
                </a:ext>
              </a:extLst>
            </p:cNvPr>
            <p:cNvSpPr/>
            <p:nvPr/>
          </p:nvSpPr>
          <p:spPr>
            <a:xfrm>
              <a:off x="1314218" y="1880086"/>
              <a:ext cx="124334" cy="339182"/>
            </a:xfrm>
            <a:custGeom>
              <a:avLst/>
              <a:gdLst/>
              <a:ahLst/>
              <a:cxnLst/>
              <a:rect l="l" t="t" r="r" b="b"/>
              <a:pathLst>
                <a:path w="1243344" h="3391822" extrusionOk="0">
                  <a:moveTo>
                    <a:pt x="0" y="0"/>
                  </a:moveTo>
                  <a:lnTo>
                    <a:pt x="1243345" y="717003"/>
                  </a:lnTo>
                  <a:lnTo>
                    <a:pt x="1243345" y="3391822"/>
                  </a:lnTo>
                  <a:lnTo>
                    <a:pt x="0" y="2675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911;p46">
              <a:extLst>
                <a:ext uri="{FF2B5EF4-FFF2-40B4-BE49-F238E27FC236}">
                  <a16:creationId xmlns:a16="http://schemas.microsoft.com/office/drawing/2014/main" id="{C1C8EFE2-03E3-3947-93E9-A0810DFE95FC}"/>
                </a:ext>
              </a:extLst>
            </p:cNvPr>
            <p:cNvSpPr/>
            <p:nvPr/>
          </p:nvSpPr>
          <p:spPr>
            <a:xfrm>
              <a:off x="1293480" y="1897961"/>
              <a:ext cx="124401" cy="339182"/>
            </a:xfrm>
            <a:custGeom>
              <a:avLst/>
              <a:gdLst/>
              <a:ahLst/>
              <a:cxnLst/>
              <a:rect l="l" t="t" r="r" b="b"/>
              <a:pathLst>
                <a:path w="1244009" h="3391822" extrusionOk="0">
                  <a:moveTo>
                    <a:pt x="1244009" y="717003"/>
                  </a:moveTo>
                  <a:lnTo>
                    <a:pt x="0" y="0"/>
                  </a:lnTo>
                  <a:lnTo>
                    <a:pt x="0" y="2674819"/>
                  </a:lnTo>
                  <a:lnTo>
                    <a:pt x="1243345" y="3391822"/>
                  </a:lnTo>
                  <a:lnTo>
                    <a:pt x="1244009" y="717003"/>
                  </a:lnTo>
                  <a:close/>
                  <a:moveTo>
                    <a:pt x="405366" y="404974"/>
                  </a:moveTo>
                  <a:lnTo>
                    <a:pt x="820701" y="643975"/>
                  </a:lnTo>
                  <a:lnTo>
                    <a:pt x="820701" y="750198"/>
                  </a:lnTo>
                  <a:lnTo>
                    <a:pt x="405366" y="514516"/>
                  </a:lnTo>
                  <a:lnTo>
                    <a:pt x="405366" y="40497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912;p46">
              <a:extLst>
                <a:ext uri="{FF2B5EF4-FFF2-40B4-BE49-F238E27FC236}">
                  <a16:creationId xmlns:a16="http://schemas.microsoft.com/office/drawing/2014/main" id="{9CDE02A5-14CD-9142-A87A-A6F41DAC5C88}"/>
                </a:ext>
              </a:extLst>
            </p:cNvPr>
            <p:cNvSpPr/>
            <p:nvPr/>
          </p:nvSpPr>
          <p:spPr>
            <a:xfrm>
              <a:off x="1305472" y="2066980"/>
              <a:ext cx="99880" cy="66588"/>
            </a:xfrm>
            <a:custGeom>
              <a:avLst/>
              <a:gdLst/>
              <a:ahLst/>
              <a:cxnLst/>
              <a:rect l="l" t="t" r="r" b="b"/>
              <a:pathLst>
                <a:path w="998795" h="665883" extrusionOk="0">
                  <a:moveTo>
                    <a:pt x="0" y="0"/>
                  </a:moveTo>
                  <a:lnTo>
                    <a:pt x="998796" y="575594"/>
                  </a:lnTo>
                  <a:lnTo>
                    <a:pt x="998796" y="665883"/>
                  </a:lnTo>
                  <a:lnTo>
                    <a:pt x="0" y="902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913;p46">
              <a:extLst>
                <a:ext uri="{FF2B5EF4-FFF2-40B4-BE49-F238E27FC236}">
                  <a16:creationId xmlns:a16="http://schemas.microsoft.com/office/drawing/2014/main" id="{1B116BF7-0D52-1D4F-B6C5-054DB4B534F5}"/>
                </a:ext>
              </a:extLst>
            </p:cNvPr>
            <p:cNvSpPr/>
            <p:nvPr/>
          </p:nvSpPr>
          <p:spPr>
            <a:xfrm>
              <a:off x="1312496" y="2088563"/>
              <a:ext cx="85924" cy="58555"/>
            </a:xfrm>
            <a:custGeom>
              <a:avLst/>
              <a:gdLst/>
              <a:ahLst/>
              <a:cxnLst/>
              <a:rect l="l" t="t" r="r" b="b"/>
              <a:pathLst>
                <a:path w="859243" h="585552" extrusionOk="0">
                  <a:moveTo>
                    <a:pt x="0" y="0"/>
                  </a:moveTo>
                  <a:lnTo>
                    <a:pt x="859243" y="495263"/>
                  </a:lnTo>
                  <a:lnTo>
                    <a:pt x="859243" y="585552"/>
                  </a:lnTo>
                  <a:lnTo>
                    <a:pt x="0" y="9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914;p46">
              <a:extLst>
                <a:ext uri="{FF2B5EF4-FFF2-40B4-BE49-F238E27FC236}">
                  <a16:creationId xmlns:a16="http://schemas.microsoft.com/office/drawing/2014/main" id="{0BB05E76-291D-4F4F-83C6-0584BE5F662D}"/>
                </a:ext>
              </a:extLst>
            </p:cNvPr>
            <p:cNvSpPr/>
            <p:nvPr/>
          </p:nvSpPr>
          <p:spPr>
            <a:xfrm>
              <a:off x="1327934" y="1987117"/>
              <a:ext cx="55422" cy="83162"/>
            </a:xfrm>
            <a:custGeom>
              <a:avLst/>
              <a:gdLst/>
              <a:ahLst/>
              <a:cxnLst/>
              <a:rect l="l" t="t" r="r" b="b"/>
              <a:pathLst>
                <a:path w="554222" h="831619" extrusionOk="0">
                  <a:moveTo>
                    <a:pt x="554222" y="575808"/>
                  </a:moveTo>
                  <a:cubicBezTo>
                    <a:pt x="554222" y="364026"/>
                    <a:pt x="429954" y="120378"/>
                    <a:pt x="277111" y="32080"/>
                  </a:cubicBezTo>
                  <a:cubicBezTo>
                    <a:pt x="124268" y="-56217"/>
                    <a:pt x="0" y="44030"/>
                    <a:pt x="0" y="255812"/>
                  </a:cubicBezTo>
                  <a:cubicBezTo>
                    <a:pt x="0" y="467593"/>
                    <a:pt x="124268" y="711241"/>
                    <a:pt x="277111" y="799539"/>
                  </a:cubicBezTo>
                  <a:cubicBezTo>
                    <a:pt x="429954" y="887837"/>
                    <a:pt x="554222" y="787589"/>
                    <a:pt x="554222" y="5758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915;p46">
              <a:extLst>
                <a:ext uri="{FF2B5EF4-FFF2-40B4-BE49-F238E27FC236}">
                  <a16:creationId xmlns:a16="http://schemas.microsoft.com/office/drawing/2014/main" id="{14405D4A-2400-A645-AA49-2DB82CBE869A}"/>
                </a:ext>
              </a:extLst>
            </p:cNvPr>
            <p:cNvSpPr/>
            <p:nvPr/>
          </p:nvSpPr>
          <p:spPr>
            <a:xfrm>
              <a:off x="1159838" y="1665386"/>
              <a:ext cx="124334" cy="339182"/>
            </a:xfrm>
            <a:custGeom>
              <a:avLst/>
              <a:gdLst/>
              <a:ahLst/>
              <a:cxnLst/>
              <a:rect l="l" t="t" r="r" b="b"/>
              <a:pathLst>
                <a:path w="1243344" h="3391821" extrusionOk="0">
                  <a:moveTo>
                    <a:pt x="0" y="0"/>
                  </a:moveTo>
                  <a:lnTo>
                    <a:pt x="1243345" y="717003"/>
                  </a:lnTo>
                  <a:lnTo>
                    <a:pt x="1243345" y="3391822"/>
                  </a:lnTo>
                  <a:lnTo>
                    <a:pt x="0" y="2674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916;p46">
              <a:extLst>
                <a:ext uri="{FF2B5EF4-FFF2-40B4-BE49-F238E27FC236}">
                  <a16:creationId xmlns:a16="http://schemas.microsoft.com/office/drawing/2014/main" id="{A646349E-0F72-0D44-ACA9-BB35231428A4}"/>
                </a:ext>
              </a:extLst>
            </p:cNvPr>
            <p:cNvSpPr/>
            <p:nvPr/>
          </p:nvSpPr>
          <p:spPr>
            <a:xfrm>
              <a:off x="1139099" y="1683460"/>
              <a:ext cx="124401" cy="339182"/>
            </a:xfrm>
            <a:custGeom>
              <a:avLst/>
              <a:gdLst/>
              <a:ahLst/>
              <a:cxnLst/>
              <a:rect l="l" t="t" r="r" b="b"/>
              <a:pathLst>
                <a:path w="1244009" h="3391822" extrusionOk="0">
                  <a:moveTo>
                    <a:pt x="1244009" y="717003"/>
                  </a:moveTo>
                  <a:lnTo>
                    <a:pt x="0" y="0"/>
                  </a:lnTo>
                  <a:lnTo>
                    <a:pt x="0" y="2674819"/>
                  </a:lnTo>
                  <a:lnTo>
                    <a:pt x="1243345" y="3391822"/>
                  </a:lnTo>
                  <a:lnTo>
                    <a:pt x="1244009" y="717003"/>
                  </a:lnTo>
                  <a:close/>
                  <a:moveTo>
                    <a:pt x="405366" y="404974"/>
                  </a:moveTo>
                  <a:lnTo>
                    <a:pt x="820701" y="643975"/>
                  </a:lnTo>
                  <a:lnTo>
                    <a:pt x="820701" y="750198"/>
                  </a:lnTo>
                  <a:lnTo>
                    <a:pt x="405366" y="514516"/>
                  </a:lnTo>
                  <a:lnTo>
                    <a:pt x="405366" y="404974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917;p46">
              <a:extLst>
                <a:ext uri="{FF2B5EF4-FFF2-40B4-BE49-F238E27FC236}">
                  <a16:creationId xmlns:a16="http://schemas.microsoft.com/office/drawing/2014/main" id="{782D3BCB-1DA4-AB40-AE6A-D4F98F235615}"/>
                </a:ext>
              </a:extLst>
            </p:cNvPr>
            <p:cNvSpPr/>
            <p:nvPr/>
          </p:nvSpPr>
          <p:spPr>
            <a:xfrm>
              <a:off x="1151092" y="1852214"/>
              <a:ext cx="99880" cy="66588"/>
            </a:xfrm>
            <a:custGeom>
              <a:avLst/>
              <a:gdLst/>
              <a:ahLst/>
              <a:cxnLst/>
              <a:rect l="l" t="t" r="r" b="b"/>
              <a:pathLst>
                <a:path w="998795" h="665883" extrusionOk="0">
                  <a:moveTo>
                    <a:pt x="0" y="0"/>
                  </a:moveTo>
                  <a:lnTo>
                    <a:pt x="998796" y="575594"/>
                  </a:lnTo>
                  <a:lnTo>
                    <a:pt x="998796" y="665883"/>
                  </a:lnTo>
                  <a:lnTo>
                    <a:pt x="0" y="9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918;p46">
              <a:extLst>
                <a:ext uri="{FF2B5EF4-FFF2-40B4-BE49-F238E27FC236}">
                  <a16:creationId xmlns:a16="http://schemas.microsoft.com/office/drawing/2014/main" id="{1AA4DBEA-B5D8-6F4C-B341-BA9BA7E6CECC}"/>
                </a:ext>
              </a:extLst>
            </p:cNvPr>
            <p:cNvSpPr/>
            <p:nvPr/>
          </p:nvSpPr>
          <p:spPr>
            <a:xfrm>
              <a:off x="1157983" y="1873863"/>
              <a:ext cx="85924" cy="58555"/>
            </a:xfrm>
            <a:custGeom>
              <a:avLst/>
              <a:gdLst/>
              <a:ahLst/>
              <a:cxnLst/>
              <a:rect l="l" t="t" r="r" b="b"/>
              <a:pathLst>
                <a:path w="859243" h="585552" extrusionOk="0">
                  <a:moveTo>
                    <a:pt x="665" y="0"/>
                  </a:moveTo>
                  <a:lnTo>
                    <a:pt x="859243" y="495263"/>
                  </a:lnTo>
                  <a:lnTo>
                    <a:pt x="859243" y="585552"/>
                  </a:lnTo>
                  <a:lnTo>
                    <a:pt x="0" y="90289"/>
                  </a:lnTo>
                  <a:lnTo>
                    <a:pt x="665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919;p46">
              <a:extLst>
                <a:ext uri="{FF2B5EF4-FFF2-40B4-BE49-F238E27FC236}">
                  <a16:creationId xmlns:a16="http://schemas.microsoft.com/office/drawing/2014/main" id="{3D33FA69-B8D2-DA41-915B-6CABB069966B}"/>
                </a:ext>
              </a:extLst>
            </p:cNvPr>
            <p:cNvSpPr/>
            <p:nvPr/>
          </p:nvSpPr>
          <p:spPr>
            <a:xfrm>
              <a:off x="1173553" y="1772417"/>
              <a:ext cx="55422" cy="83162"/>
            </a:xfrm>
            <a:custGeom>
              <a:avLst/>
              <a:gdLst/>
              <a:ahLst/>
              <a:cxnLst/>
              <a:rect l="l" t="t" r="r" b="b"/>
              <a:pathLst>
                <a:path w="554222" h="831619" extrusionOk="0">
                  <a:moveTo>
                    <a:pt x="554222" y="575807"/>
                  </a:moveTo>
                  <a:cubicBezTo>
                    <a:pt x="554222" y="364026"/>
                    <a:pt x="429954" y="120378"/>
                    <a:pt x="277111" y="32080"/>
                  </a:cubicBezTo>
                  <a:cubicBezTo>
                    <a:pt x="124268" y="-56217"/>
                    <a:pt x="0" y="44030"/>
                    <a:pt x="0" y="255812"/>
                  </a:cubicBezTo>
                  <a:cubicBezTo>
                    <a:pt x="0" y="467593"/>
                    <a:pt x="124268" y="711241"/>
                    <a:pt x="277111" y="799539"/>
                  </a:cubicBezTo>
                  <a:cubicBezTo>
                    <a:pt x="429954" y="887837"/>
                    <a:pt x="554222" y="787589"/>
                    <a:pt x="554222" y="5758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920;p46">
              <a:extLst>
                <a:ext uri="{FF2B5EF4-FFF2-40B4-BE49-F238E27FC236}">
                  <a16:creationId xmlns:a16="http://schemas.microsoft.com/office/drawing/2014/main" id="{968741F6-42A3-A843-8C4E-10051F18F6D4}"/>
                </a:ext>
              </a:extLst>
            </p:cNvPr>
            <p:cNvSpPr/>
            <p:nvPr/>
          </p:nvSpPr>
          <p:spPr>
            <a:xfrm>
              <a:off x="1031629" y="1864859"/>
              <a:ext cx="197832" cy="232760"/>
            </a:xfrm>
            <a:custGeom>
              <a:avLst/>
              <a:gdLst/>
              <a:ahLst/>
              <a:cxnLst/>
              <a:rect l="l" t="t" r="r" b="b"/>
              <a:pathLst>
                <a:path w="1978320" h="2327603" extrusionOk="0">
                  <a:moveTo>
                    <a:pt x="1977656" y="1140566"/>
                  </a:moveTo>
                  <a:lnTo>
                    <a:pt x="0" y="0"/>
                  </a:lnTo>
                  <a:lnTo>
                    <a:pt x="665" y="1029696"/>
                  </a:lnTo>
                  <a:lnTo>
                    <a:pt x="1803548" y="2069350"/>
                  </a:lnTo>
                  <a:lnTo>
                    <a:pt x="1978320" y="2327604"/>
                  </a:lnTo>
                  <a:lnTo>
                    <a:pt x="1977656" y="114056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921;p46">
              <a:extLst>
                <a:ext uri="{FF2B5EF4-FFF2-40B4-BE49-F238E27FC236}">
                  <a16:creationId xmlns:a16="http://schemas.microsoft.com/office/drawing/2014/main" id="{7CBEFED6-8F2A-3D48-8D0A-9A077795947D}"/>
                </a:ext>
              </a:extLst>
            </p:cNvPr>
            <p:cNvSpPr/>
            <p:nvPr/>
          </p:nvSpPr>
          <p:spPr>
            <a:xfrm>
              <a:off x="1010626" y="1877041"/>
              <a:ext cx="74627" cy="70970"/>
            </a:xfrm>
            <a:custGeom>
              <a:avLst/>
              <a:gdLst/>
              <a:ahLst/>
              <a:cxnLst/>
              <a:rect l="l" t="t" r="r" b="b"/>
              <a:pathLst>
                <a:path w="746272" h="709700" extrusionOk="0">
                  <a:moveTo>
                    <a:pt x="0" y="279498"/>
                  </a:moveTo>
                  <a:lnTo>
                    <a:pt x="0" y="0"/>
                  </a:lnTo>
                  <a:lnTo>
                    <a:pt x="746273" y="430202"/>
                  </a:lnTo>
                  <a:lnTo>
                    <a:pt x="746273" y="709700"/>
                  </a:lnTo>
                  <a:lnTo>
                    <a:pt x="0" y="279498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922;p46">
              <a:extLst>
                <a:ext uri="{FF2B5EF4-FFF2-40B4-BE49-F238E27FC236}">
                  <a16:creationId xmlns:a16="http://schemas.microsoft.com/office/drawing/2014/main" id="{422DF5F4-B23B-2F4B-8A93-9D4F01B57E34}"/>
                </a:ext>
              </a:extLst>
            </p:cNvPr>
            <p:cNvSpPr/>
            <p:nvPr/>
          </p:nvSpPr>
          <p:spPr>
            <a:xfrm>
              <a:off x="1134925" y="1949468"/>
              <a:ext cx="43328" cy="33991"/>
            </a:xfrm>
            <a:custGeom>
              <a:avLst/>
              <a:gdLst/>
              <a:ahLst/>
              <a:cxnLst/>
              <a:rect l="l" t="t" r="r" b="b"/>
              <a:pathLst>
                <a:path w="433276" h="339912" extrusionOk="0">
                  <a:moveTo>
                    <a:pt x="433277" y="249623"/>
                  </a:moveTo>
                  <a:lnTo>
                    <a:pt x="0" y="0"/>
                  </a:lnTo>
                  <a:lnTo>
                    <a:pt x="0" y="90290"/>
                  </a:lnTo>
                  <a:lnTo>
                    <a:pt x="433277" y="339913"/>
                  </a:lnTo>
                  <a:lnTo>
                    <a:pt x="433277" y="249623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923;p46">
              <a:extLst>
                <a:ext uri="{FF2B5EF4-FFF2-40B4-BE49-F238E27FC236}">
                  <a16:creationId xmlns:a16="http://schemas.microsoft.com/office/drawing/2014/main" id="{E5BA8E00-389C-A048-BB2F-A953F3F82CD5}"/>
                </a:ext>
              </a:extLst>
            </p:cNvPr>
            <p:cNvSpPr/>
            <p:nvPr/>
          </p:nvSpPr>
          <p:spPr>
            <a:xfrm>
              <a:off x="1094839" y="1944436"/>
              <a:ext cx="83532" cy="57161"/>
            </a:xfrm>
            <a:custGeom>
              <a:avLst/>
              <a:gdLst/>
              <a:ahLst/>
              <a:cxnLst/>
              <a:rect l="l" t="t" r="r" b="b"/>
              <a:pathLst>
                <a:path w="835320" h="571610" extrusionOk="0">
                  <a:moveTo>
                    <a:pt x="835320" y="481321"/>
                  </a:moveTo>
                  <a:lnTo>
                    <a:pt x="0" y="0"/>
                  </a:lnTo>
                  <a:lnTo>
                    <a:pt x="0" y="90289"/>
                  </a:lnTo>
                  <a:lnTo>
                    <a:pt x="835320" y="571611"/>
                  </a:lnTo>
                  <a:lnTo>
                    <a:pt x="835320" y="48132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924;p46">
              <a:extLst>
                <a:ext uri="{FF2B5EF4-FFF2-40B4-BE49-F238E27FC236}">
                  <a16:creationId xmlns:a16="http://schemas.microsoft.com/office/drawing/2014/main" id="{CC4BB8FD-282A-9641-8DAA-928035774DB6}"/>
                </a:ext>
              </a:extLst>
            </p:cNvPr>
            <p:cNvSpPr/>
            <p:nvPr/>
          </p:nvSpPr>
          <p:spPr>
            <a:xfrm>
              <a:off x="1077281" y="1952249"/>
              <a:ext cx="101209" cy="67385"/>
            </a:xfrm>
            <a:custGeom>
              <a:avLst/>
              <a:gdLst/>
              <a:ahLst/>
              <a:cxnLst/>
              <a:rect l="l" t="t" r="r" b="b"/>
              <a:pathLst>
                <a:path w="1012086" h="673849" extrusionOk="0">
                  <a:moveTo>
                    <a:pt x="1011422" y="583561"/>
                  </a:moveTo>
                  <a:lnTo>
                    <a:pt x="0" y="0"/>
                  </a:lnTo>
                  <a:lnTo>
                    <a:pt x="0" y="90289"/>
                  </a:lnTo>
                  <a:lnTo>
                    <a:pt x="1012087" y="673850"/>
                  </a:lnTo>
                  <a:lnTo>
                    <a:pt x="1011422" y="58356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925;p46">
              <a:extLst>
                <a:ext uri="{FF2B5EF4-FFF2-40B4-BE49-F238E27FC236}">
                  <a16:creationId xmlns:a16="http://schemas.microsoft.com/office/drawing/2014/main" id="{40291C7B-95A9-0145-8DD5-6A3FD330B7A4}"/>
                </a:ext>
              </a:extLst>
            </p:cNvPr>
            <p:cNvSpPr/>
            <p:nvPr/>
          </p:nvSpPr>
          <p:spPr>
            <a:xfrm>
              <a:off x="1188792" y="1979734"/>
              <a:ext cx="22462" cy="33373"/>
            </a:xfrm>
            <a:custGeom>
              <a:avLst/>
              <a:gdLst/>
              <a:ahLst/>
              <a:cxnLst/>
              <a:rect l="l" t="t" r="r" b="b"/>
              <a:pathLst>
                <a:path w="224619" h="333730" extrusionOk="0">
                  <a:moveTo>
                    <a:pt x="6" y="102136"/>
                  </a:moveTo>
                  <a:cubicBezTo>
                    <a:pt x="6" y="187114"/>
                    <a:pt x="50511" y="284706"/>
                    <a:pt x="112313" y="320556"/>
                  </a:cubicBezTo>
                  <a:cubicBezTo>
                    <a:pt x="174115" y="356406"/>
                    <a:pt x="224619" y="316573"/>
                    <a:pt x="224619" y="231595"/>
                  </a:cubicBezTo>
                  <a:cubicBezTo>
                    <a:pt x="224619" y="146616"/>
                    <a:pt x="174115" y="49025"/>
                    <a:pt x="112313" y="13174"/>
                  </a:cubicBezTo>
                  <a:cubicBezTo>
                    <a:pt x="49847" y="-22676"/>
                    <a:pt x="-658" y="17157"/>
                    <a:pt x="6" y="1021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926;p46">
              <a:extLst>
                <a:ext uri="{FF2B5EF4-FFF2-40B4-BE49-F238E27FC236}">
                  <a16:creationId xmlns:a16="http://schemas.microsoft.com/office/drawing/2014/main" id="{672F09F6-96ED-CD46-A005-E605D5FB885D}"/>
                </a:ext>
              </a:extLst>
            </p:cNvPr>
            <p:cNvSpPr/>
            <p:nvPr/>
          </p:nvSpPr>
          <p:spPr>
            <a:xfrm>
              <a:off x="1046537" y="1669527"/>
              <a:ext cx="55555" cy="75611"/>
            </a:xfrm>
            <a:custGeom>
              <a:avLst/>
              <a:gdLst/>
              <a:ahLst/>
              <a:cxnLst/>
              <a:rect l="l" t="t" r="r" b="b"/>
              <a:pathLst>
                <a:path w="555551" h="756106" extrusionOk="0">
                  <a:moveTo>
                    <a:pt x="277776" y="9593"/>
                  </a:moveTo>
                  <a:cubicBezTo>
                    <a:pt x="317648" y="32166"/>
                    <a:pt x="349545" y="87932"/>
                    <a:pt x="349545" y="133741"/>
                  </a:cubicBezTo>
                  <a:lnTo>
                    <a:pt x="349545" y="336228"/>
                  </a:lnTo>
                  <a:lnTo>
                    <a:pt x="483781" y="413239"/>
                  </a:lnTo>
                  <a:cubicBezTo>
                    <a:pt x="523653" y="435812"/>
                    <a:pt x="555551" y="491579"/>
                    <a:pt x="555551" y="537387"/>
                  </a:cubicBezTo>
                  <a:cubicBezTo>
                    <a:pt x="555551" y="583196"/>
                    <a:pt x="523653" y="601785"/>
                    <a:pt x="483781" y="579212"/>
                  </a:cubicBezTo>
                  <a:lnTo>
                    <a:pt x="349545" y="502201"/>
                  </a:lnTo>
                  <a:lnTo>
                    <a:pt x="349545" y="704688"/>
                  </a:lnTo>
                  <a:cubicBezTo>
                    <a:pt x="349545" y="750496"/>
                    <a:pt x="317648" y="769085"/>
                    <a:pt x="277776" y="746513"/>
                  </a:cubicBezTo>
                  <a:cubicBezTo>
                    <a:pt x="237903" y="723941"/>
                    <a:pt x="206006" y="668174"/>
                    <a:pt x="206006" y="622365"/>
                  </a:cubicBezTo>
                  <a:lnTo>
                    <a:pt x="206006" y="419878"/>
                  </a:lnTo>
                  <a:lnTo>
                    <a:pt x="71770" y="342867"/>
                  </a:lnTo>
                  <a:cubicBezTo>
                    <a:pt x="31898" y="320295"/>
                    <a:pt x="0" y="264528"/>
                    <a:pt x="0" y="218719"/>
                  </a:cubicBezTo>
                  <a:cubicBezTo>
                    <a:pt x="0" y="172911"/>
                    <a:pt x="31898" y="154322"/>
                    <a:pt x="71770" y="176894"/>
                  </a:cubicBezTo>
                  <a:lnTo>
                    <a:pt x="206006" y="253905"/>
                  </a:lnTo>
                  <a:lnTo>
                    <a:pt x="206006" y="51418"/>
                  </a:lnTo>
                  <a:cubicBezTo>
                    <a:pt x="206006" y="5610"/>
                    <a:pt x="237903" y="-12979"/>
                    <a:pt x="277776" y="959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6" name="Google Shape;456;p32">
            <a:extLst>
              <a:ext uri="{FF2B5EF4-FFF2-40B4-BE49-F238E27FC236}">
                <a16:creationId xmlns:a16="http://schemas.microsoft.com/office/drawing/2014/main" id="{DA48B007-0A48-D724-6462-77A751BAFE4B}"/>
              </a:ext>
            </a:extLst>
          </p:cNvPr>
          <p:cNvGrpSpPr/>
          <p:nvPr/>
        </p:nvGrpSpPr>
        <p:grpSpPr>
          <a:xfrm>
            <a:off x="2939970" y="1269125"/>
            <a:ext cx="6140968" cy="2719552"/>
            <a:chOff x="4243174" y="1241129"/>
            <a:chExt cx="4542205" cy="2661224"/>
          </a:xfrm>
        </p:grpSpPr>
        <p:sp>
          <p:nvSpPr>
            <p:cNvPr id="17" name="Google Shape;457;p32">
              <a:extLst>
                <a:ext uri="{FF2B5EF4-FFF2-40B4-BE49-F238E27FC236}">
                  <a16:creationId xmlns:a16="http://schemas.microsoft.com/office/drawing/2014/main" id="{3E65819F-9907-083F-FDF7-E0795EFC0880}"/>
                </a:ext>
              </a:extLst>
            </p:cNvPr>
            <p:cNvSpPr/>
            <p:nvPr/>
          </p:nvSpPr>
          <p:spPr>
            <a:xfrm>
              <a:off x="4614624" y="124112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58;p32">
              <a:extLst>
                <a:ext uri="{FF2B5EF4-FFF2-40B4-BE49-F238E27FC236}">
                  <a16:creationId xmlns:a16="http://schemas.microsoft.com/office/drawing/2014/main" id="{5ADD1A54-6251-D987-64FF-F6AC42F37744}"/>
                </a:ext>
              </a:extLst>
            </p:cNvPr>
            <p:cNvSpPr/>
            <p:nvPr/>
          </p:nvSpPr>
          <p:spPr>
            <a:xfrm>
              <a:off x="4243174" y="383232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59;p32">
              <a:extLst>
                <a:ext uri="{FF2B5EF4-FFF2-40B4-BE49-F238E27FC236}">
                  <a16:creationId xmlns:a16="http://schemas.microsoft.com/office/drawing/2014/main" id="{8E421505-9494-758B-D02D-431DD0660AA7}"/>
                </a:ext>
              </a:extLst>
            </p:cNvPr>
            <p:cNvSpPr/>
            <p:nvPr/>
          </p:nvSpPr>
          <p:spPr>
            <a:xfrm>
              <a:off x="4243174" y="377629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60;p32">
              <a:extLst>
                <a:ext uri="{FF2B5EF4-FFF2-40B4-BE49-F238E27FC236}">
                  <a16:creationId xmlns:a16="http://schemas.microsoft.com/office/drawing/2014/main" id="{45157793-95B4-A8A3-5A2B-848A87FE2E6B}"/>
                </a:ext>
              </a:extLst>
            </p:cNvPr>
            <p:cNvSpPr/>
            <p:nvPr/>
          </p:nvSpPr>
          <p:spPr>
            <a:xfrm>
              <a:off x="6177518" y="377629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2" name="Picture 2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1A85747-0881-D9B8-5DC1-B3D8BE0E3A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35" b="4061"/>
          <a:stretch/>
        </p:blipFill>
        <p:spPr>
          <a:xfrm>
            <a:off x="3652386" y="1426223"/>
            <a:ext cx="4766755" cy="227653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4D2425C-6BDB-7696-8C96-81D740879720}"/>
              </a:ext>
            </a:extLst>
          </p:cNvPr>
          <p:cNvSpPr txBox="1"/>
          <p:nvPr/>
        </p:nvSpPr>
        <p:spPr>
          <a:xfrm>
            <a:off x="662151" y="772511"/>
            <a:ext cx="4083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" sz="2800" b="1" i="0" u="none" strike="noStrike" kern="0" cap="none" spc="0" normalizeH="0" baseline="0" noProof="0" dirty="0">
                <a:ln>
                  <a:noFill/>
                </a:ln>
                <a:solidFill>
                  <a:srgbClr val="FF9E44"/>
                </a:solidFill>
                <a:effectLst/>
                <a:uLnTx/>
                <a:uFillTx/>
                <a:latin typeface="Barlow"/>
                <a:sym typeface="Barlow"/>
              </a:rPr>
              <a:t>PROJECT INDETAIL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180B3E-FD6C-22D4-0CB0-F145A406552D}"/>
              </a:ext>
            </a:extLst>
          </p:cNvPr>
          <p:cNvSpPr txBox="1"/>
          <p:nvPr/>
        </p:nvSpPr>
        <p:spPr>
          <a:xfrm>
            <a:off x="504497" y="1647497"/>
            <a:ext cx="271166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ln w="0">
                  <a:solidFill>
                    <a:schemeClr val="accent1">
                      <a:lumMod val="50000"/>
                    </a:schemeClr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1. HOMEPAGE</a:t>
            </a:r>
          </a:p>
          <a:p>
            <a:endParaRPr lang="en-IN" dirty="0">
              <a:solidFill>
                <a:schemeClr val="tx1"/>
              </a:solidFill>
            </a:endParaRPr>
          </a:p>
          <a:p>
            <a:r>
              <a:rPr lang="en-IN" dirty="0">
                <a:solidFill>
                  <a:schemeClr val="tx1"/>
                </a:solidFill>
              </a:rPr>
              <a:t>Get to know name and my current state of work</a:t>
            </a:r>
          </a:p>
          <a:p>
            <a:endParaRPr lang="en-IN" dirty="0">
              <a:solidFill>
                <a:schemeClr val="tx1"/>
              </a:solidFill>
            </a:endParaRPr>
          </a:p>
          <a:p>
            <a:r>
              <a:rPr lang="en-IN" dirty="0">
                <a:solidFill>
                  <a:schemeClr val="tx1"/>
                </a:solidFill>
              </a:rPr>
              <a:t>UI Elements used –</a:t>
            </a:r>
          </a:p>
          <a:p>
            <a:r>
              <a:rPr lang="en-IN" dirty="0">
                <a:solidFill>
                  <a:schemeClr val="tx1"/>
                </a:solidFill>
              </a:rPr>
              <a:t>Header</a:t>
            </a:r>
          </a:p>
          <a:p>
            <a:r>
              <a:rPr lang="en-IN" dirty="0">
                <a:solidFill>
                  <a:schemeClr val="tx1"/>
                </a:solidFill>
              </a:rPr>
              <a:t>Type-writer effect</a:t>
            </a:r>
          </a:p>
          <a:p>
            <a:r>
              <a:rPr lang="en-IN" dirty="0">
                <a:solidFill>
                  <a:schemeClr val="tx1"/>
                </a:solidFill>
              </a:rPr>
              <a:t>Background effect</a:t>
            </a: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  <p:grpSp>
        <p:nvGrpSpPr>
          <p:cNvPr id="25" name="Google Shape;431;p30">
            <a:extLst>
              <a:ext uri="{FF2B5EF4-FFF2-40B4-BE49-F238E27FC236}">
                <a16:creationId xmlns:a16="http://schemas.microsoft.com/office/drawing/2014/main" id="{F8CEC516-6287-AF76-41EA-E5EFEB93FF1E}"/>
              </a:ext>
            </a:extLst>
          </p:cNvPr>
          <p:cNvGrpSpPr/>
          <p:nvPr/>
        </p:nvGrpSpPr>
        <p:grpSpPr>
          <a:xfrm>
            <a:off x="7802073" y="3003951"/>
            <a:ext cx="899210" cy="2014189"/>
            <a:chOff x="2547150" y="238125"/>
            <a:chExt cx="2525675" cy="5238750"/>
          </a:xfrm>
        </p:grpSpPr>
        <p:sp>
          <p:nvSpPr>
            <p:cNvPr id="26" name="Google Shape;432;p30">
              <a:extLst>
                <a:ext uri="{FF2B5EF4-FFF2-40B4-BE49-F238E27FC236}">
                  <a16:creationId xmlns:a16="http://schemas.microsoft.com/office/drawing/2014/main" id="{98A9C3D5-DECC-4C6B-69CF-8D1A6C8FEE99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33;p30">
              <a:extLst>
                <a:ext uri="{FF2B5EF4-FFF2-40B4-BE49-F238E27FC236}">
                  <a16:creationId xmlns:a16="http://schemas.microsoft.com/office/drawing/2014/main" id="{0167DAFC-214A-F8A4-4ECD-E5985720C65F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34;p30">
              <a:extLst>
                <a:ext uri="{FF2B5EF4-FFF2-40B4-BE49-F238E27FC236}">
                  <a16:creationId xmlns:a16="http://schemas.microsoft.com/office/drawing/2014/main" id="{6D2F111A-9785-675F-A11D-987EA2D06336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35;p30">
              <a:extLst>
                <a:ext uri="{FF2B5EF4-FFF2-40B4-BE49-F238E27FC236}">
                  <a16:creationId xmlns:a16="http://schemas.microsoft.com/office/drawing/2014/main" id="{49EBDE11-F738-52E1-5294-E62DE195C3FF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" name="Picture 3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980AC71-2349-E506-3CFE-FB29D4EEF6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873" t="19181" r="63467" b="20723"/>
          <a:stretch/>
        </p:blipFill>
        <p:spPr>
          <a:xfrm>
            <a:off x="7906655" y="3193542"/>
            <a:ext cx="769511" cy="166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542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6" name="Google Shape;456;p32">
            <a:extLst>
              <a:ext uri="{FF2B5EF4-FFF2-40B4-BE49-F238E27FC236}">
                <a16:creationId xmlns:a16="http://schemas.microsoft.com/office/drawing/2014/main" id="{DA48B007-0A48-D724-6462-77A751BAFE4B}"/>
              </a:ext>
            </a:extLst>
          </p:cNvPr>
          <p:cNvGrpSpPr/>
          <p:nvPr/>
        </p:nvGrpSpPr>
        <p:grpSpPr>
          <a:xfrm>
            <a:off x="2939970" y="1269125"/>
            <a:ext cx="6140968" cy="2719552"/>
            <a:chOff x="4243174" y="1241129"/>
            <a:chExt cx="4542205" cy="2661224"/>
          </a:xfrm>
        </p:grpSpPr>
        <p:sp>
          <p:nvSpPr>
            <p:cNvPr id="17" name="Google Shape;457;p32">
              <a:extLst>
                <a:ext uri="{FF2B5EF4-FFF2-40B4-BE49-F238E27FC236}">
                  <a16:creationId xmlns:a16="http://schemas.microsoft.com/office/drawing/2014/main" id="{3E65819F-9907-083F-FDF7-E0795EFC0880}"/>
                </a:ext>
              </a:extLst>
            </p:cNvPr>
            <p:cNvSpPr/>
            <p:nvPr/>
          </p:nvSpPr>
          <p:spPr>
            <a:xfrm>
              <a:off x="4614624" y="124112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58;p32">
              <a:extLst>
                <a:ext uri="{FF2B5EF4-FFF2-40B4-BE49-F238E27FC236}">
                  <a16:creationId xmlns:a16="http://schemas.microsoft.com/office/drawing/2014/main" id="{5ADD1A54-6251-D987-64FF-F6AC42F37744}"/>
                </a:ext>
              </a:extLst>
            </p:cNvPr>
            <p:cNvSpPr/>
            <p:nvPr/>
          </p:nvSpPr>
          <p:spPr>
            <a:xfrm>
              <a:off x="4243174" y="383232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59;p32">
              <a:extLst>
                <a:ext uri="{FF2B5EF4-FFF2-40B4-BE49-F238E27FC236}">
                  <a16:creationId xmlns:a16="http://schemas.microsoft.com/office/drawing/2014/main" id="{8E421505-9494-758B-D02D-431DD0660AA7}"/>
                </a:ext>
              </a:extLst>
            </p:cNvPr>
            <p:cNvSpPr/>
            <p:nvPr/>
          </p:nvSpPr>
          <p:spPr>
            <a:xfrm>
              <a:off x="4243174" y="377629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60;p32">
              <a:extLst>
                <a:ext uri="{FF2B5EF4-FFF2-40B4-BE49-F238E27FC236}">
                  <a16:creationId xmlns:a16="http://schemas.microsoft.com/office/drawing/2014/main" id="{45157793-95B4-A8A3-5A2B-848A87FE2E6B}"/>
                </a:ext>
              </a:extLst>
            </p:cNvPr>
            <p:cNvSpPr/>
            <p:nvPr/>
          </p:nvSpPr>
          <p:spPr>
            <a:xfrm>
              <a:off x="6177518" y="377629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4581EF8-14E3-3321-BBD3-6EA1DE73D8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809" b="4674"/>
          <a:stretch/>
        </p:blipFill>
        <p:spPr>
          <a:xfrm>
            <a:off x="3625225" y="1426727"/>
            <a:ext cx="4759086" cy="22597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5CD409C-5181-772D-6262-43202F6A0939}"/>
              </a:ext>
            </a:extLst>
          </p:cNvPr>
          <p:cNvSpPr txBox="1"/>
          <p:nvPr/>
        </p:nvSpPr>
        <p:spPr>
          <a:xfrm>
            <a:off x="504497" y="1647497"/>
            <a:ext cx="271166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r>
              <a:rPr lang="en-IN" dirty="0">
                <a:solidFill>
                  <a:schemeClr val="tx1"/>
                </a:solidFill>
              </a:rPr>
              <a:t>Introduction of myself</a:t>
            </a:r>
          </a:p>
          <a:p>
            <a:endParaRPr lang="en-IN" dirty="0">
              <a:solidFill>
                <a:schemeClr val="tx1"/>
              </a:solidFill>
            </a:endParaRPr>
          </a:p>
          <a:p>
            <a:r>
              <a:rPr lang="en-IN" dirty="0">
                <a:solidFill>
                  <a:schemeClr val="tx1"/>
                </a:solidFill>
              </a:rPr>
              <a:t>UI Elements used –</a:t>
            </a:r>
          </a:p>
          <a:p>
            <a:r>
              <a:rPr lang="en-IN" dirty="0">
                <a:solidFill>
                  <a:schemeClr val="tx1"/>
                </a:solidFill>
              </a:rPr>
              <a:t>Header</a:t>
            </a:r>
          </a:p>
          <a:p>
            <a:r>
              <a:rPr lang="en-IN" dirty="0">
                <a:solidFill>
                  <a:schemeClr val="tx1"/>
                </a:solidFill>
              </a:rPr>
              <a:t>Avatar tilt</a:t>
            </a:r>
          </a:p>
          <a:p>
            <a:r>
              <a:rPr lang="en-IN" dirty="0">
                <a:solidFill>
                  <a:schemeClr val="tx1"/>
                </a:solidFill>
              </a:rPr>
              <a:t>In footer-</a:t>
            </a:r>
          </a:p>
          <a:p>
            <a:r>
              <a:rPr lang="en-IN" dirty="0">
                <a:solidFill>
                  <a:schemeClr val="tx1"/>
                </a:solidFill>
              </a:rPr>
              <a:t>React-icons/ai</a:t>
            </a:r>
          </a:p>
          <a:p>
            <a:r>
              <a:rPr lang="en-IN" dirty="0">
                <a:solidFill>
                  <a:schemeClr val="tx1"/>
                </a:solidFill>
              </a:rPr>
              <a:t>React-icons/fa</a:t>
            </a: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2279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6" name="Google Shape;456;p32">
            <a:extLst>
              <a:ext uri="{FF2B5EF4-FFF2-40B4-BE49-F238E27FC236}">
                <a16:creationId xmlns:a16="http://schemas.microsoft.com/office/drawing/2014/main" id="{DA48B007-0A48-D724-6462-77A751BAFE4B}"/>
              </a:ext>
            </a:extLst>
          </p:cNvPr>
          <p:cNvGrpSpPr/>
          <p:nvPr/>
        </p:nvGrpSpPr>
        <p:grpSpPr>
          <a:xfrm>
            <a:off x="2939970" y="1269125"/>
            <a:ext cx="6140968" cy="2719552"/>
            <a:chOff x="4243174" y="1241129"/>
            <a:chExt cx="4542205" cy="2661224"/>
          </a:xfrm>
        </p:grpSpPr>
        <p:sp>
          <p:nvSpPr>
            <p:cNvPr id="17" name="Google Shape;457;p32">
              <a:extLst>
                <a:ext uri="{FF2B5EF4-FFF2-40B4-BE49-F238E27FC236}">
                  <a16:creationId xmlns:a16="http://schemas.microsoft.com/office/drawing/2014/main" id="{3E65819F-9907-083F-FDF7-E0795EFC0880}"/>
                </a:ext>
              </a:extLst>
            </p:cNvPr>
            <p:cNvSpPr/>
            <p:nvPr/>
          </p:nvSpPr>
          <p:spPr>
            <a:xfrm>
              <a:off x="4614624" y="124112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58;p32">
              <a:extLst>
                <a:ext uri="{FF2B5EF4-FFF2-40B4-BE49-F238E27FC236}">
                  <a16:creationId xmlns:a16="http://schemas.microsoft.com/office/drawing/2014/main" id="{5ADD1A54-6251-D987-64FF-F6AC42F37744}"/>
                </a:ext>
              </a:extLst>
            </p:cNvPr>
            <p:cNvSpPr/>
            <p:nvPr/>
          </p:nvSpPr>
          <p:spPr>
            <a:xfrm>
              <a:off x="4243174" y="383232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59;p32">
              <a:extLst>
                <a:ext uri="{FF2B5EF4-FFF2-40B4-BE49-F238E27FC236}">
                  <a16:creationId xmlns:a16="http://schemas.microsoft.com/office/drawing/2014/main" id="{8E421505-9494-758B-D02D-431DD0660AA7}"/>
                </a:ext>
              </a:extLst>
            </p:cNvPr>
            <p:cNvSpPr/>
            <p:nvPr/>
          </p:nvSpPr>
          <p:spPr>
            <a:xfrm>
              <a:off x="4243174" y="377629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60;p32">
              <a:extLst>
                <a:ext uri="{FF2B5EF4-FFF2-40B4-BE49-F238E27FC236}">
                  <a16:creationId xmlns:a16="http://schemas.microsoft.com/office/drawing/2014/main" id="{45157793-95B4-A8A3-5A2B-848A87FE2E6B}"/>
                </a:ext>
              </a:extLst>
            </p:cNvPr>
            <p:cNvSpPr/>
            <p:nvPr/>
          </p:nvSpPr>
          <p:spPr>
            <a:xfrm>
              <a:off x="6177518" y="377629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594776B-94B0-6AFE-84B6-5A7321D934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56" b="4368"/>
          <a:stretch/>
        </p:blipFill>
        <p:spPr>
          <a:xfrm>
            <a:off x="3646786" y="1415608"/>
            <a:ext cx="4748351" cy="2296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C02F178-E074-2873-64E1-744390FA4A66}"/>
              </a:ext>
            </a:extLst>
          </p:cNvPr>
          <p:cNvSpPr txBox="1"/>
          <p:nvPr/>
        </p:nvSpPr>
        <p:spPr>
          <a:xfrm>
            <a:off x="523521" y="1628827"/>
            <a:ext cx="2534989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sz="1800" dirty="0">
                <a:ln w="0">
                  <a:solidFill>
                    <a:srgbClr val="FF9E44">
                      <a:lumMod val="50000"/>
                    </a:srgbClr>
                  </a:solidFill>
                </a:ln>
                <a:solidFill>
                  <a:srgbClr val="FF9E4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2. ABOUT</a:t>
            </a:r>
            <a:endParaRPr kumimoji="0" lang="en-IN" sz="1800" b="0" i="0" u="none" strike="noStrike" kern="0" cap="none" spc="0" normalizeH="0" baseline="0" noProof="0" dirty="0">
              <a:ln w="0">
                <a:solidFill>
                  <a:srgbClr val="FF9E44">
                    <a:lumMod val="50000"/>
                  </a:srgbClr>
                </a:solidFill>
              </a:ln>
              <a:solidFill>
                <a:srgbClr val="FF9E4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dirty="0">
                <a:solidFill>
                  <a:srgbClr val="FFFFFF"/>
                </a:solidFill>
              </a:rPr>
              <a:t>Get to know about professional skills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UI Elements used –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dirty="0">
                <a:solidFill>
                  <a:srgbClr val="FFFFFF"/>
                </a:solidFill>
              </a:rPr>
              <a:t>React-icons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Techstack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dirty="0" err="1">
                <a:solidFill>
                  <a:srgbClr val="FFFFFF"/>
                </a:solidFill>
              </a:rPr>
              <a:t>Toolstack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dirty="0">
                <a:solidFill>
                  <a:srgbClr val="FFFFFF"/>
                </a:solidFill>
              </a:rPr>
              <a:t>G</a:t>
            </a:r>
            <a:r>
              <a:rPr kumimoji="0" lang="en-I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ithub</a:t>
            </a: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-calendar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9916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16" name="Google Shape;456;p32">
            <a:extLst>
              <a:ext uri="{FF2B5EF4-FFF2-40B4-BE49-F238E27FC236}">
                <a16:creationId xmlns:a16="http://schemas.microsoft.com/office/drawing/2014/main" id="{DA48B007-0A48-D724-6462-77A751BAFE4B}"/>
              </a:ext>
            </a:extLst>
          </p:cNvPr>
          <p:cNvGrpSpPr/>
          <p:nvPr/>
        </p:nvGrpSpPr>
        <p:grpSpPr>
          <a:xfrm>
            <a:off x="2939970" y="1269125"/>
            <a:ext cx="6140968" cy="2719552"/>
            <a:chOff x="4243174" y="1241129"/>
            <a:chExt cx="4542205" cy="2661224"/>
          </a:xfrm>
        </p:grpSpPr>
        <p:sp>
          <p:nvSpPr>
            <p:cNvPr id="17" name="Google Shape;457;p32">
              <a:extLst>
                <a:ext uri="{FF2B5EF4-FFF2-40B4-BE49-F238E27FC236}">
                  <a16:creationId xmlns:a16="http://schemas.microsoft.com/office/drawing/2014/main" id="{3E65819F-9907-083F-FDF7-E0795EFC0880}"/>
                </a:ext>
              </a:extLst>
            </p:cNvPr>
            <p:cNvSpPr/>
            <p:nvPr/>
          </p:nvSpPr>
          <p:spPr>
            <a:xfrm>
              <a:off x="4614624" y="124112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58;p32">
              <a:extLst>
                <a:ext uri="{FF2B5EF4-FFF2-40B4-BE49-F238E27FC236}">
                  <a16:creationId xmlns:a16="http://schemas.microsoft.com/office/drawing/2014/main" id="{5ADD1A54-6251-D987-64FF-F6AC42F37744}"/>
                </a:ext>
              </a:extLst>
            </p:cNvPr>
            <p:cNvSpPr/>
            <p:nvPr/>
          </p:nvSpPr>
          <p:spPr>
            <a:xfrm>
              <a:off x="4243174" y="383232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59;p32">
              <a:extLst>
                <a:ext uri="{FF2B5EF4-FFF2-40B4-BE49-F238E27FC236}">
                  <a16:creationId xmlns:a16="http://schemas.microsoft.com/office/drawing/2014/main" id="{8E421505-9494-758B-D02D-431DD0660AA7}"/>
                </a:ext>
              </a:extLst>
            </p:cNvPr>
            <p:cNvSpPr/>
            <p:nvPr/>
          </p:nvSpPr>
          <p:spPr>
            <a:xfrm>
              <a:off x="4243174" y="377629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60;p32">
              <a:extLst>
                <a:ext uri="{FF2B5EF4-FFF2-40B4-BE49-F238E27FC236}">
                  <a16:creationId xmlns:a16="http://schemas.microsoft.com/office/drawing/2014/main" id="{45157793-95B4-A8A3-5A2B-848A87FE2E6B}"/>
                </a:ext>
              </a:extLst>
            </p:cNvPr>
            <p:cNvSpPr/>
            <p:nvPr/>
          </p:nvSpPr>
          <p:spPr>
            <a:xfrm>
              <a:off x="6177518" y="377629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F080A0FF-EF9B-7069-1908-A146EB6404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56" b="4214"/>
          <a:stretch/>
        </p:blipFill>
        <p:spPr>
          <a:xfrm>
            <a:off x="3633952" y="1415782"/>
            <a:ext cx="4769069" cy="23105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9DDA6F-F491-D6AE-7499-B2B80E17622F}"/>
              </a:ext>
            </a:extLst>
          </p:cNvPr>
          <p:cNvSpPr txBox="1"/>
          <p:nvPr/>
        </p:nvSpPr>
        <p:spPr>
          <a:xfrm>
            <a:off x="523521" y="1628827"/>
            <a:ext cx="253498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sz="1800" dirty="0">
                <a:ln w="0">
                  <a:solidFill>
                    <a:srgbClr val="FF9E44">
                      <a:lumMod val="50000"/>
                    </a:srgbClr>
                  </a:solidFill>
                </a:ln>
                <a:solidFill>
                  <a:srgbClr val="FF9E4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3. PROJECTS</a:t>
            </a:r>
            <a:endParaRPr kumimoji="0" lang="en-IN" sz="1800" b="0" i="0" u="none" strike="noStrike" kern="0" cap="none" spc="0" normalizeH="0" baseline="0" noProof="0" dirty="0">
              <a:ln w="0">
                <a:solidFill>
                  <a:srgbClr val="FF9E44">
                    <a:lumMod val="50000"/>
                  </a:srgbClr>
                </a:solidFill>
              </a:ln>
              <a:solidFill>
                <a:srgbClr val="FF9E4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Introduction of myself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UI Elements used  in project card–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dirty="0">
                <a:solidFill>
                  <a:srgbClr val="FFFFFF"/>
                </a:solidFill>
              </a:rPr>
              <a:t>React-bootstrap/cards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>
              <a:defRPr/>
            </a:pPr>
            <a:r>
              <a:rPr lang="en-IN" dirty="0">
                <a:solidFill>
                  <a:srgbClr val="FFFFFF"/>
                </a:solidFill>
              </a:rPr>
              <a:t>React-bootstrap/buttons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60681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6" name="Google Shape;456;p32">
            <a:extLst>
              <a:ext uri="{FF2B5EF4-FFF2-40B4-BE49-F238E27FC236}">
                <a16:creationId xmlns:a16="http://schemas.microsoft.com/office/drawing/2014/main" id="{DA48B007-0A48-D724-6462-77A751BAFE4B}"/>
              </a:ext>
            </a:extLst>
          </p:cNvPr>
          <p:cNvGrpSpPr/>
          <p:nvPr/>
        </p:nvGrpSpPr>
        <p:grpSpPr>
          <a:xfrm>
            <a:off x="2939970" y="1269125"/>
            <a:ext cx="6140968" cy="2719552"/>
            <a:chOff x="4243174" y="1241129"/>
            <a:chExt cx="4542205" cy="2661224"/>
          </a:xfrm>
        </p:grpSpPr>
        <p:sp>
          <p:nvSpPr>
            <p:cNvPr id="17" name="Google Shape;457;p32">
              <a:extLst>
                <a:ext uri="{FF2B5EF4-FFF2-40B4-BE49-F238E27FC236}">
                  <a16:creationId xmlns:a16="http://schemas.microsoft.com/office/drawing/2014/main" id="{3E65819F-9907-083F-FDF7-E0795EFC0880}"/>
                </a:ext>
              </a:extLst>
            </p:cNvPr>
            <p:cNvSpPr/>
            <p:nvPr/>
          </p:nvSpPr>
          <p:spPr>
            <a:xfrm>
              <a:off x="4614624" y="124112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458;p32">
              <a:extLst>
                <a:ext uri="{FF2B5EF4-FFF2-40B4-BE49-F238E27FC236}">
                  <a16:creationId xmlns:a16="http://schemas.microsoft.com/office/drawing/2014/main" id="{5ADD1A54-6251-D987-64FF-F6AC42F37744}"/>
                </a:ext>
              </a:extLst>
            </p:cNvPr>
            <p:cNvSpPr/>
            <p:nvPr/>
          </p:nvSpPr>
          <p:spPr>
            <a:xfrm>
              <a:off x="4243174" y="383232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459;p32">
              <a:extLst>
                <a:ext uri="{FF2B5EF4-FFF2-40B4-BE49-F238E27FC236}">
                  <a16:creationId xmlns:a16="http://schemas.microsoft.com/office/drawing/2014/main" id="{8E421505-9494-758B-D02D-431DD0660AA7}"/>
                </a:ext>
              </a:extLst>
            </p:cNvPr>
            <p:cNvSpPr/>
            <p:nvPr/>
          </p:nvSpPr>
          <p:spPr>
            <a:xfrm>
              <a:off x="4243174" y="377629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460;p32">
              <a:extLst>
                <a:ext uri="{FF2B5EF4-FFF2-40B4-BE49-F238E27FC236}">
                  <a16:creationId xmlns:a16="http://schemas.microsoft.com/office/drawing/2014/main" id="{45157793-95B4-A8A3-5A2B-848A87FE2E6B}"/>
                </a:ext>
              </a:extLst>
            </p:cNvPr>
            <p:cNvSpPr/>
            <p:nvPr/>
          </p:nvSpPr>
          <p:spPr>
            <a:xfrm>
              <a:off x="6177518" y="377629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5500B43-4212-50EB-46D8-FB438C67D5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727" b="4521"/>
          <a:stretch/>
        </p:blipFill>
        <p:spPr>
          <a:xfrm>
            <a:off x="3635208" y="1434892"/>
            <a:ext cx="4761674" cy="22700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701BC4-8C91-EAF6-E4F0-256B5A777D83}"/>
              </a:ext>
            </a:extLst>
          </p:cNvPr>
          <p:cNvSpPr txBox="1"/>
          <p:nvPr/>
        </p:nvSpPr>
        <p:spPr>
          <a:xfrm>
            <a:off x="523521" y="1628827"/>
            <a:ext cx="2534989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sz="1800" dirty="0">
                <a:ln w="0">
                  <a:solidFill>
                    <a:srgbClr val="FF9E44">
                      <a:lumMod val="50000"/>
                    </a:srgbClr>
                  </a:solidFill>
                </a:ln>
                <a:solidFill>
                  <a:srgbClr val="FF9E4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4. RESUME</a:t>
            </a:r>
            <a:endParaRPr kumimoji="0" lang="en-IN" sz="1800" b="0" i="0" u="none" strike="noStrike" kern="0" cap="none" spc="0" normalizeH="0" baseline="0" noProof="0" dirty="0">
              <a:ln w="0">
                <a:solidFill>
                  <a:srgbClr val="FF9E44">
                    <a:lumMod val="50000"/>
                  </a:srgbClr>
                </a:solidFill>
              </a:ln>
              <a:solidFill>
                <a:srgbClr val="FF9E44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UI Elements used –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dirty="0">
                <a:solidFill>
                  <a:srgbClr val="FFFFFF"/>
                </a:solidFill>
              </a:rPr>
              <a:t>React-pdf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>
              <a:defRPr/>
            </a:pPr>
            <a:r>
              <a:rPr lang="en-IN" dirty="0">
                <a:solidFill>
                  <a:srgbClr val="FFFFFF"/>
                </a:solidFill>
              </a:rPr>
              <a:t>React-icons</a:t>
            </a:r>
          </a:p>
          <a:p>
            <a:pPr>
              <a:defRPr/>
            </a:pPr>
            <a:r>
              <a:rPr lang="en-IN" dirty="0">
                <a:solidFill>
                  <a:srgbClr val="FFFFFF"/>
                </a:solidFill>
              </a:rPr>
              <a:t>React-buttons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2199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C7616568-6182-D6B2-DE75-7F6320717B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3714384"/>
              </p:ext>
            </p:extLst>
          </p:nvPr>
        </p:nvGraphicFramePr>
        <p:xfrm>
          <a:off x="4246179" y="1656888"/>
          <a:ext cx="4955628" cy="23788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93" name="Google Shape;393;p2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SCOPE OF PROJECT</a:t>
            </a:r>
            <a:endParaRPr sz="3200" dirty="0"/>
          </a:p>
        </p:txBody>
      </p:sp>
      <p:sp>
        <p:nvSpPr>
          <p:cNvPr id="397" name="Google Shape;397;p28"/>
          <p:cNvSpPr txBox="1">
            <a:spLocks noGrp="1"/>
          </p:cNvSpPr>
          <p:nvPr>
            <p:ph type="sldNum" idx="12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4CE8D-15A8-DC36-1CE9-43CCFB170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99" y="1353950"/>
            <a:ext cx="7433400" cy="3486063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IN" sz="1600" dirty="0"/>
              <a:t>Design a web application of my portfolio that showcase my past </a:t>
            </a:r>
            <a:r>
              <a:rPr lang="en-IN" sz="1600" dirty="0" err="1"/>
              <a:t>workdone</a:t>
            </a:r>
            <a:r>
              <a:rPr lang="en-IN" sz="1600" dirty="0"/>
              <a:t> and projects. </a:t>
            </a:r>
          </a:p>
          <a:p>
            <a:pPr marL="114300" indent="0">
              <a:buNone/>
            </a:pPr>
            <a:r>
              <a:rPr lang="en-IN" sz="1600" dirty="0"/>
              <a:t>This web app presents my web development skills on react.js.</a:t>
            </a:r>
          </a:p>
          <a:p>
            <a:pPr marL="114300" indent="0">
              <a:buNone/>
            </a:pPr>
            <a:endParaRPr lang="en-IN" sz="1600" dirty="0"/>
          </a:p>
          <a:p>
            <a:pPr marL="114300" indent="0">
              <a:buNone/>
            </a:pPr>
            <a:endParaRPr lang="en-IN" sz="1600" dirty="0"/>
          </a:p>
          <a:p>
            <a:pPr marL="114300" indent="0">
              <a:buNone/>
            </a:pPr>
            <a:endParaRPr lang="en-IN" sz="1600" dirty="0"/>
          </a:p>
          <a:p>
            <a:pPr marL="114300" indent="0">
              <a:buNone/>
            </a:pPr>
            <a:endParaRPr lang="en-IN" sz="1600" dirty="0"/>
          </a:p>
          <a:p>
            <a:pPr marL="114300" indent="0">
              <a:buNone/>
            </a:pPr>
            <a:endParaRPr lang="en-IN" sz="1600" dirty="0"/>
          </a:p>
          <a:p>
            <a:pPr marL="114300" indent="0">
              <a:buNone/>
            </a:pPr>
            <a:r>
              <a:rPr lang="en-IN" sz="1600" dirty="0"/>
              <a:t>In project, I use react.js library, react styled-components and </a:t>
            </a:r>
            <a:r>
              <a:rPr lang="en-IN" sz="1600" dirty="0" err="1"/>
              <a:t>npm</a:t>
            </a:r>
            <a:r>
              <a:rPr lang="en-IN" sz="1600" dirty="0"/>
              <a:t> for UX/UI designing purpose.</a:t>
            </a:r>
          </a:p>
          <a:p>
            <a:pPr marL="114300" indent="0">
              <a:buNone/>
            </a:pPr>
            <a:r>
              <a:rPr lang="en-IN" sz="1600" dirty="0"/>
              <a:t>App is build of single page website that helps to optimize the site to much extend.</a:t>
            </a:r>
          </a:p>
          <a:p>
            <a:pPr marL="114300" indent="0">
              <a:buNone/>
            </a:pPr>
            <a:endParaRPr lang="en-IN" sz="1600" dirty="0"/>
          </a:p>
          <a:p>
            <a:pPr marL="114300" indent="0">
              <a:buNone/>
            </a:pPr>
            <a:endParaRPr lang="en-IN" sz="1600" dirty="0"/>
          </a:p>
          <a:p>
            <a:pPr marL="114300" indent="0">
              <a:buNone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3170391"/>
      </p:ext>
    </p:extLst>
  </p:cSld>
  <p:clrMapOvr>
    <a:masterClrMapping/>
  </p:clrMapOvr>
</p:sld>
</file>

<file path=ppt/theme/theme1.xml><?xml version="1.0" encoding="utf-8"?>
<a:theme xmlns:a="http://schemas.openxmlformats.org/drawingml/2006/main" name="Minola template">
  <a:themeElements>
    <a:clrScheme name="Custom 347">
      <a:dk1>
        <a:srgbClr val="FFFFFF"/>
      </a:dk1>
      <a:lt1>
        <a:srgbClr val="0E0918"/>
      </a:lt1>
      <a:dk2>
        <a:srgbClr val="D1C8DA"/>
      </a:dk2>
      <a:lt2>
        <a:srgbClr val="8870A0"/>
      </a:lt2>
      <a:accent1>
        <a:srgbClr val="FF9E44"/>
      </a:accent1>
      <a:accent2>
        <a:srgbClr val="FF4093"/>
      </a:accent2>
      <a:accent3>
        <a:srgbClr val="C06EE2"/>
      </a:accent3>
      <a:accent4>
        <a:srgbClr val="5AA5DA"/>
      </a:accent4>
      <a:accent5>
        <a:srgbClr val="572D7E"/>
      </a:accent5>
      <a:accent6>
        <a:srgbClr val="0E091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1355</TotalTime>
  <Words>230</Words>
  <Application>Microsoft Office PowerPoint</Application>
  <PresentationFormat>On-screen Show (16:9)</PresentationFormat>
  <Paragraphs>82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Barlow Light</vt:lpstr>
      <vt:lpstr>Barlow</vt:lpstr>
      <vt:lpstr>Imprint MT Shadow</vt:lpstr>
      <vt:lpstr>Arial</vt:lpstr>
      <vt:lpstr>Minola template</vt:lpstr>
      <vt:lpstr>MY PORTFOLIO </vt:lpstr>
      <vt:lpstr>TECHNOLOGY USED</vt:lpstr>
      <vt:lpstr>PROJECT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SCOPE OF PROJECT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anchit</cp:lastModifiedBy>
  <cp:revision>14</cp:revision>
  <dcterms:modified xsi:type="dcterms:W3CDTF">2022-08-15T13:53:43Z</dcterms:modified>
</cp:coreProperties>
</file>